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7" r:id="rId4"/>
    <p:sldId id="258" r:id="rId5"/>
  </p:sldIdLst>
  <p:sldSz cx="9144000" cy="6858000" type="screen4x3"/>
  <p:notesSz cx="7008813" cy="92948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Quicksand Bold" pitchFamily="2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-Britt Kimm" initials="MK" lastIdx="3" clrIdx="0">
    <p:extLst>
      <p:ext uri="{19B8F6BF-5375-455C-9EA6-DF929625EA0E}">
        <p15:presenceInfo xmlns:p15="http://schemas.microsoft.com/office/powerpoint/2012/main" userId="S-1-5-21-3160936722-3285010747-3563019263-101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000A"/>
    <a:srgbClr val="FFB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 autoAdjust="0"/>
    <p:restoredTop sz="91792" autoAdjust="0"/>
  </p:normalViewPr>
  <p:slideViewPr>
    <p:cSldViewPr>
      <p:cViewPr varScale="1">
        <p:scale>
          <a:sx n="105" d="100"/>
          <a:sy n="105" d="100"/>
        </p:scale>
        <p:origin x="18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340D3-6ED6-4895-9801-D55E32257EA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5EB8FF-172D-48BE-98E7-307966BD4B1D}">
      <dgm:prSet/>
      <dgm:spPr/>
      <dgm:t>
        <a:bodyPr/>
        <a:lstStyle/>
        <a:p>
          <a:r>
            <a:rPr lang="en-US" dirty="0"/>
            <a:t>Professional development to implement online services</a:t>
          </a:r>
        </a:p>
      </dgm:t>
    </dgm:pt>
    <dgm:pt modelId="{6BADDDEC-E5A3-435F-AB4D-53090B81D6FE}" type="parTrans" cxnId="{68FB68A1-1103-4EBA-BC96-537B535318A3}">
      <dgm:prSet/>
      <dgm:spPr/>
      <dgm:t>
        <a:bodyPr/>
        <a:lstStyle/>
        <a:p>
          <a:endParaRPr lang="en-US"/>
        </a:p>
      </dgm:t>
    </dgm:pt>
    <dgm:pt modelId="{093BE4D8-26F5-4EB0-97F0-BE0B7ED80602}" type="sibTrans" cxnId="{68FB68A1-1103-4EBA-BC96-537B535318A3}">
      <dgm:prSet/>
      <dgm:spPr/>
      <dgm:t>
        <a:bodyPr/>
        <a:lstStyle/>
        <a:p>
          <a:endParaRPr lang="en-US"/>
        </a:p>
      </dgm:t>
    </dgm:pt>
    <dgm:pt modelId="{96F481A6-4F27-42F8-9116-AF8DFDF21664}">
      <dgm:prSet/>
      <dgm:spPr/>
      <dgm:t>
        <a:bodyPr/>
        <a:lstStyle/>
        <a:p>
          <a:r>
            <a:rPr lang="en-US" dirty="0"/>
            <a:t>Creating and implementing online instructional and student support services</a:t>
          </a:r>
        </a:p>
      </dgm:t>
    </dgm:pt>
    <dgm:pt modelId="{BC9EC807-3C3F-4911-A4DE-05C5BEEA8034}" type="parTrans" cxnId="{145CAD94-0F3C-421A-9368-4814A0AA53E8}">
      <dgm:prSet/>
      <dgm:spPr/>
      <dgm:t>
        <a:bodyPr/>
        <a:lstStyle/>
        <a:p>
          <a:endParaRPr lang="en-US"/>
        </a:p>
      </dgm:t>
    </dgm:pt>
    <dgm:pt modelId="{9AEAC384-3308-48B1-BF1E-C4B148E40A9A}" type="sibTrans" cxnId="{145CAD94-0F3C-421A-9368-4814A0AA53E8}">
      <dgm:prSet/>
      <dgm:spPr/>
      <dgm:t>
        <a:bodyPr/>
        <a:lstStyle/>
        <a:p>
          <a:endParaRPr lang="en-US"/>
        </a:p>
      </dgm:t>
    </dgm:pt>
    <dgm:pt modelId="{FDAD9603-4AC3-4471-9101-C405F0DC3F6B}">
      <dgm:prSet/>
      <dgm:spPr/>
      <dgm:t>
        <a:bodyPr/>
        <a:lstStyle/>
        <a:p>
          <a:r>
            <a:rPr lang="en-US" dirty="0"/>
            <a:t>Expanding the number of courses offered online </a:t>
          </a:r>
        </a:p>
      </dgm:t>
    </dgm:pt>
    <dgm:pt modelId="{A2D23B1F-5CF1-46B5-A4B7-7F4E64C3F086}" type="parTrans" cxnId="{1547D9B8-E23C-4534-8B6F-78E8DB72B3DD}">
      <dgm:prSet/>
      <dgm:spPr/>
      <dgm:t>
        <a:bodyPr/>
        <a:lstStyle/>
        <a:p>
          <a:endParaRPr lang="en-US"/>
        </a:p>
      </dgm:t>
    </dgm:pt>
    <dgm:pt modelId="{31F42F23-7BB0-4FA0-A294-BBACF74300B4}" type="sibTrans" cxnId="{1547D9B8-E23C-4534-8B6F-78E8DB72B3DD}">
      <dgm:prSet/>
      <dgm:spPr/>
      <dgm:t>
        <a:bodyPr/>
        <a:lstStyle/>
        <a:p>
          <a:endParaRPr lang="en-US"/>
        </a:p>
      </dgm:t>
    </dgm:pt>
    <dgm:pt modelId="{88D8FC95-7B0A-45D7-8940-728570AF0998}">
      <dgm:prSet/>
      <dgm:spPr/>
      <dgm:t>
        <a:bodyPr/>
        <a:lstStyle/>
        <a:p>
          <a:r>
            <a:rPr lang="en-US" dirty="0"/>
            <a:t>Creating an online student help desk service </a:t>
          </a:r>
        </a:p>
      </dgm:t>
    </dgm:pt>
    <dgm:pt modelId="{A77EC681-3F52-4546-B458-F764E1BEBFB1}" type="parTrans" cxnId="{D54E93E8-040A-44B7-AC68-B0859CD847A7}">
      <dgm:prSet/>
      <dgm:spPr/>
      <dgm:t>
        <a:bodyPr/>
        <a:lstStyle/>
        <a:p>
          <a:endParaRPr lang="en-US"/>
        </a:p>
      </dgm:t>
    </dgm:pt>
    <dgm:pt modelId="{B12A9BD0-F932-4A03-B356-413A80896D9F}" type="sibTrans" cxnId="{D54E93E8-040A-44B7-AC68-B0859CD847A7}">
      <dgm:prSet/>
      <dgm:spPr/>
      <dgm:t>
        <a:bodyPr/>
        <a:lstStyle/>
        <a:p>
          <a:endParaRPr lang="en-US"/>
        </a:p>
      </dgm:t>
    </dgm:pt>
    <dgm:pt modelId="{DEB68332-1BA8-4751-8BE3-E45A62350FB0}">
      <dgm:prSet custT="1"/>
      <dgm:spPr/>
      <dgm:t>
        <a:bodyPr/>
        <a:lstStyle/>
        <a:p>
          <a:r>
            <a:rPr lang="en-US" sz="1600"/>
            <a:t>Creating </a:t>
          </a:r>
          <a:r>
            <a:rPr lang="en-US" sz="1600" dirty="0"/>
            <a:t>and implementing classroom technology in regional centers to remotely produce online courses, (&amp; expanding the student computer loan services )</a:t>
          </a:r>
        </a:p>
      </dgm:t>
    </dgm:pt>
    <dgm:pt modelId="{E83509BC-00B4-4139-85CD-380954466FE5}" type="parTrans" cxnId="{0694AA8B-4350-42C7-9CB3-FF6EE03260C5}">
      <dgm:prSet/>
      <dgm:spPr/>
      <dgm:t>
        <a:bodyPr/>
        <a:lstStyle/>
        <a:p>
          <a:endParaRPr lang="en-US"/>
        </a:p>
      </dgm:t>
    </dgm:pt>
    <dgm:pt modelId="{9C0A777C-D3A3-42D4-BD5D-3A479625F22C}" type="sibTrans" cxnId="{0694AA8B-4350-42C7-9CB3-FF6EE03260C5}">
      <dgm:prSet/>
      <dgm:spPr/>
      <dgm:t>
        <a:bodyPr/>
        <a:lstStyle/>
        <a:p>
          <a:endParaRPr lang="en-US"/>
        </a:p>
      </dgm:t>
    </dgm:pt>
    <dgm:pt modelId="{78A34D5B-0028-426C-9879-47733034D8FF}" type="pres">
      <dgm:prSet presAssocID="{1D6340D3-6ED6-4895-9801-D55E32257EA9}" presName="root" presStyleCnt="0">
        <dgm:presLayoutVars>
          <dgm:dir/>
          <dgm:resizeHandles val="exact"/>
        </dgm:presLayoutVars>
      </dgm:prSet>
      <dgm:spPr/>
    </dgm:pt>
    <dgm:pt modelId="{09ADA1AE-CB7E-4AE5-9DBD-E65E3ADF7E09}" type="pres">
      <dgm:prSet presAssocID="{5D5EB8FF-172D-48BE-98E7-307966BD4B1D}" presName="compNode" presStyleCnt="0"/>
      <dgm:spPr/>
    </dgm:pt>
    <dgm:pt modelId="{B59AD7B0-3558-499E-8CCA-98B6BB7FD993}" type="pres">
      <dgm:prSet presAssocID="{5D5EB8FF-172D-48BE-98E7-307966BD4B1D}" presName="bgRect" presStyleLbl="bgShp" presStyleIdx="0" presStyleCnt="5" custLinFactNeighborX="-151" custLinFactNeighborY="-3772"/>
      <dgm:spPr/>
    </dgm:pt>
    <dgm:pt modelId="{814BCAD4-DE39-4E69-8267-A78CF04B5289}" type="pres">
      <dgm:prSet presAssocID="{5D5EB8FF-172D-48BE-98E7-307966BD4B1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80A9406-2683-444A-A9A9-5A03FC2A97B4}" type="pres">
      <dgm:prSet presAssocID="{5D5EB8FF-172D-48BE-98E7-307966BD4B1D}" presName="spaceRect" presStyleCnt="0"/>
      <dgm:spPr/>
    </dgm:pt>
    <dgm:pt modelId="{5B079279-78AD-4E39-80D6-083307FA0523}" type="pres">
      <dgm:prSet presAssocID="{5D5EB8FF-172D-48BE-98E7-307966BD4B1D}" presName="parTx" presStyleLbl="revTx" presStyleIdx="0" presStyleCnt="5">
        <dgm:presLayoutVars>
          <dgm:chMax val="0"/>
          <dgm:chPref val="0"/>
        </dgm:presLayoutVars>
      </dgm:prSet>
      <dgm:spPr/>
    </dgm:pt>
    <dgm:pt modelId="{54E317EB-C388-4432-A0FE-08CD567A9AFC}" type="pres">
      <dgm:prSet presAssocID="{093BE4D8-26F5-4EB0-97F0-BE0B7ED80602}" presName="sibTrans" presStyleCnt="0"/>
      <dgm:spPr/>
    </dgm:pt>
    <dgm:pt modelId="{692C8187-3FBC-4287-AAAE-D0BC959E69CF}" type="pres">
      <dgm:prSet presAssocID="{96F481A6-4F27-42F8-9116-AF8DFDF21664}" presName="compNode" presStyleCnt="0"/>
      <dgm:spPr/>
    </dgm:pt>
    <dgm:pt modelId="{355B2A46-E548-47DB-A952-DAF61B8E71C7}" type="pres">
      <dgm:prSet presAssocID="{96F481A6-4F27-42F8-9116-AF8DFDF21664}" presName="bgRect" presStyleLbl="bgShp" presStyleIdx="1" presStyleCnt="5"/>
      <dgm:spPr/>
    </dgm:pt>
    <dgm:pt modelId="{D97EFD14-A9A4-4266-86D1-E395932CF5CB}" type="pres">
      <dgm:prSet presAssocID="{96F481A6-4F27-42F8-9116-AF8DFDF2166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D4E64DC-0C30-478E-A4CF-489E26215B89}" type="pres">
      <dgm:prSet presAssocID="{96F481A6-4F27-42F8-9116-AF8DFDF21664}" presName="spaceRect" presStyleCnt="0"/>
      <dgm:spPr/>
    </dgm:pt>
    <dgm:pt modelId="{9F3D8461-6A4A-4644-A827-5EA68FBFC2A6}" type="pres">
      <dgm:prSet presAssocID="{96F481A6-4F27-42F8-9116-AF8DFDF21664}" presName="parTx" presStyleLbl="revTx" presStyleIdx="1" presStyleCnt="5">
        <dgm:presLayoutVars>
          <dgm:chMax val="0"/>
          <dgm:chPref val="0"/>
        </dgm:presLayoutVars>
      </dgm:prSet>
      <dgm:spPr/>
    </dgm:pt>
    <dgm:pt modelId="{EC6B1F6C-9ADB-4FDE-85A5-E31355504642}" type="pres">
      <dgm:prSet presAssocID="{9AEAC384-3308-48B1-BF1E-C4B148E40A9A}" presName="sibTrans" presStyleCnt="0"/>
      <dgm:spPr/>
    </dgm:pt>
    <dgm:pt modelId="{DAB88239-656D-482D-97DB-6F344031C8A6}" type="pres">
      <dgm:prSet presAssocID="{FDAD9603-4AC3-4471-9101-C405F0DC3F6B}" presName="compNode" presStyleCnt="0"/>
      <dgm:spPr/>
    </dgm:pt>
    <dgm:pt modelId="{1334EA6A-0C8E-4730-A1B8-18D03349829F}" type="pres">
      <dgm:prSet presAssocID="{FDAD9603-4AC3-4471-9101-C405F0DC3F6B}" presName="bgRect" presStyleLbl="bgShp" presStyleIdx="2" presStyleCnt="5"/>
      <dgm:spPr/>
    </dgm:pt>
    <dgm:pt modelId="{4790E159-74EC-4B4C-944C-74AE356C85A6}" type="pres">
      <dgm:prSet presAssocID="{FDAD9603-4AC3-4471-9101-C405F0DC3F6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68BFFFC-1CCC-44CE-B318-4FCE7C1E753A}" type="pres">
      <dgm:prSet presAssocID="{FDAD9603-4AC3-4471-9101-C405F0DC3F6B}" presName="spaceRect" presStyleCnt="0"/>
      <dgm:spPr/>
    </dgm:pt>
    <dgm:pt modelId="{8627EA19-DF1C-4519-A1A2-80A33EDFC224}" type="pres">
      <dgm:prSet presAssocID="{FDAD9603-4AC3-4471-9101-C405F0DC3F6B}" presName="parTx" presStyleLbl="revTx" presStyleIdx="2" presStyleCnt="5">
        <dgm:presLayoutVars>
          <dgm:chMax val="0"/>
          <dgm:chPref val="0"/>
        </dgm:presLayoutVars>
      </dgm:prSet>
      <dgm:spPr/>
    </dgm:pt>
    <dgm:pt modelId="{1541AE46-0FE9-49E0-B631-5551B3EC3D9E}" type="pres">
      <dgm:prSet presAssocID="{31F42F23-7BB0-4FA0-A294-BBACF74300B4}" presName="sibTrans" presStyleCnt="0"/>
      <dgm:spPr/>
    </dgm:pt>
    <dgm:pt modelId="{79753CE5-FCDA-4A07-8AC5-121FE00E5045}" type="pres">
      <dgm:prSet presAssocID="{88D8FC95-7B0A-45D7-8940-728570AF0998}" presName="compNode" presStyleCnt="0"/>
      <dgm:spPr/>
    </dgm:pt>
    <dgm:pt modelId="{FA0FD3DA-2E92-4781-8ED0-3E8EF249E1AC}" type="pres">
      <dgm:prSet presAssocID="{88D8FC95-7B0A-45D7-8940-728570AF0998}" presName="bgRect" presStyleLbl="bgShp" presStyleIdx="3" presStyleCnt="5"/>
      <dgm:spPr/>
    </dgm:pt>
    <dgm:pt modelId="{A6392D12-C17E-4073-8DE9-9F2D5F83B18B}" type="pres">
      <dgm:prSet presAssocID="{88D8FC95-7B0A-45D7-8940-728570AF09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4FB815B-FEE5-484D-B35B-4342E9968012}" type="pres">
      <dgm:prSet presAssocID="{88D8FC95-7B0A-45D7-8940-728570AF0998}" presName="spaceRect" presStyleCnt="0"/>
      <dgm:spPr/>
    </dgm:pt>
    <dgm:pt modelId="{DE6545B6-3F25-4580-9EDE-3BC7888D527D}" type="pres">
      <dgm:prSet presAssocID="{88D8FC95-7B0A-45D7-8940-728570AF0998}" presName="parTx" presStyleLbl="revTx" presStyleIdx="3" presStyleCnt="5">
        <dgm:presLayoutVars>
          <dgm:chMax val="0"/>
          <dgm:chPref val="0"/>
        </dgm:presLayoutVars>
      </dgm:prSet>
      <dgm:spPr/>
    </dgm:pt>
    <dgm:pt modelId="{60C3BA79-54BB-4B94-B346-630C04837DB7}" type="pres">
      <dgm:prSet presAssocID="{B12A9BD0-F932-4A03-B356-413A80896D9F}" presName="sibTrans" presStyleCnt="0"/>
      <dgm:spPr/>
    </dgm:pt>
    <dgm:pt modelId="{A8411D88-D169-410D-91F8-E2545F242CCD}" type="pres">
      <dgm:prSet presAssocID="{DEB68332-1BA8-4751-8BE3-E45A62350FB0}" presName="compNode" presStyleCnt="0"/>
      <dgm:spPr/>
    </dgm:pt>
    <dgm:pt modelId="{DD645E08-938D-4937-AFA6-93B6255C6BF8}" type="pres">
      <dgm:prSet presAssocID="{DEB68332-1BA8-4751-8BE3-E45A62350FB0}" presName="bgRect" presStyleLbl="bgShp" presStyleIdx="4" presStyleCnt="5"/>
      <dgm:spPr/>
    </dgm:pt>
    <dgm:pt modelId="{305400A2-0280-4B3A-9E4B-384EB243DBA7}" type="pres">
      <dgm:prSet presAssocID="{DEB68332-1BA8-4751-8BE3-E45A62350FB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3AA79B83-1C31-4D51-932A-00213126ECEF}" type="pres">
      <dgm:prSet presAssocID="{DEB68332-1BA8-4751-8BE3-E45A62350FB0}" presName="spaceRect" presStyleCnt="0"/>
      <dgm:spPr/>
    </dgm:pt>
    <dgm:pt modelId="{10D78E59-E3FD-439B-88AB-BC330D5413D5}" type="pres">
      <dgm:prSet presAssocID="{DEB68332-1BA8-4751-8BE3-E45A62350FB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4279D67-9FBB-44C6-BD55-82CF9EE271B8}" type="presOf" srcId="{DEB68332-1BA8-4751-8BE3-E45A62350FB0}" destId="{10D78E59-E3FD-439B-88AB-BC330D5413D5}" srcOrd="0" destOrd="0" presId="urn:microsoft.com/office/officeart/2018/2/layout/IconVerticalSolidList"/>
    <dgm:cxn modelId="{3EB6207C-938C-46FC-9A64-0E2EFDD63908}" type="presOf" srcId="{88D8FC95-7B0A-45D7-8940-728570AF0998}" destId="{DE6545B6-3F25-4580-9EDE-3BC7888D527D}" srcOrd="0" destOrd="0" presId="urn:microsoft.com/office/officeart/2018/2/layout/IconVerticalSolidList"/>
    <dgm:cxn modelId="{2F2F0D84-7AA1-48A7-A8DD-C4F2E8956FBB}" type="presOf" srcId="{1D6340D3-6ED6-4895-9801-D55E32257EA9}" destId="{78A34D5B-0028-426C-9879-47733034D8FF}" srcOrd="0" destOrd="0" presId="urn:microsoft.com/office/officeart/2018/2/layout/IconVerticalSolidList"/>
    <dgm:cxn modelId="{0694AA8B-4350-42C7-9CB3-FF6EE03260C5}" srcId="{1D6340D3-6ED6-4895-9801-D55E32257EA9}" destId="{DEB68332-1BA8-4751-8BE3-E45A62350FB0}" srcOrd="4" destOrd="0" parTransId="{E83509BC-00B4-4139-85CD-380954466FE5}" sibTransId="{9C0A777C-D3A3-42D4-BD5D-3A479625F22C}"/>
    <dgm:cxn modelId="{145CAD94-0F3C-421A-9368-4814A0AA53E8}" srcId="{1D6340D3-6ED6-4895-9801-D55E32257EA9}" destId="{96F481A6-4F27-42F8-9116-AF8DFDF21664}" srcOrd="1" destOrd="0" parTransId="{BC9EC807-3C3F-4911-A4DE-05C5BEEA8034}" sibTransId="{9AEAC384-3308-48B1-BF1E-C4B148E40A9A}"/>
    <dgm:cxn modelId="{68FB68A1-1103-4EBA-BC96-537B535318A3}" srcId="{1D6340D3-6ED6-4895-9801-D55E32257EA9}" destId="{5D5EB8FF-172D-48BE-98E7-307966BD4B1D}" srcOrd="0" destOrd="0" parTransId="{6BADDDEC-E5A3-435F-AB4D-53090B81D6FE}" sibTransId="{093BE4D8-26F5-4EB0-97F0-BE0B7ED80602}"/>
    <dgm:cxn modelId="{1547D9B8-E23C-4534-8B6F-78E8DB72B3DD}" srcId="{1D6340D3-6ED6-4895-9801-D55E32257EA9}" destId="{FDAD9603-4AC3-4471-9101-C405F0DC3F6B}" srcOrd="2" destOrd="0" parTransId="{A2D23B1F-5CF1-46B5-A4B7-7F4E64C3F086}" sibTransId="{31F42F23-7BB0-4FA0-A294-BBACF74300B4}"/>
    <dgm:cxn modelId="{4C316CDA-5104-462D-9B3E-4880E1A716EF}" type="presOf" srcId="{5D5EB8FF-172D-48BE-98E7-307966BD4B1D}" destId="{5B079279-78AD-4E39-80D6-083307FA0523}" srcOrd="0" destOrd="0" presId="urn:microsoft.com/office/officeart/2018/2/layout/IconVerticalSolidList"/>
    <dgm:cxn modelId="{81F068E6-F89E-4751-BF10-DCED38657E0E}" type="presOf" srcId="{FDAD9603-4AC3-4471-9101-C405F0DC3F6B}" destId="{8627EA19-DF1C-4519-A1A2-80A33EDFC224}" srcOrd="0" destOrd="0" presId="urn:microsoft.com/office/officeart/2018/2/layout/IconVerticalSolidList"/>
    <dgm:cxn modelId="{D54E93E8-040A-44B7-AC68-B0859CD847A7}" srcId="{1D6340D3-6ED6-4895-9801-D55E32257EA9}" destId="{88D8FC95-7B0A-45D7-8940-728570AF0998}" srcOrd="3" destOrd="0" parTransId="{A77EC681-3F52-4546-B458-F764E1BEBFB1}" sibTransId="{B12A9BD0-F932-4A03-B356-413A80896D9F}"/>
    <dgm:cxn modelId="{B37D45EE-8E82-45E0-8FFD-48BFE5EC9F77}" type="presOf" srcId="{96F481A6-4F27-42F8-9116-AF8DFDF21664}" destId="{9F3D8461-6A4A-4644-A827-5EA68FBFC2A6}" srcOrd="0" destOrd="0" presId="urn:microsoft.com/office/officeart/2018/2/layout/IconVerticalSolidList"/>
    <dgm:cxn modelId="{F422CB8A-CD74-4EEB-901B-D48EC6B8FF87}" type="presParOf" srcId="{78A34D5B-0028-426C-9879-47733034D8FF}" destId="{09ADA1AE-CB7E-4AE5-9DBD-E65E3ADF7E09}" srcOrd="0" destOrd="0" presId="urn:microsoft.com/office/officeart/2018/2/layout/IconVerticalSolidList"/>
    <dgm:cxn modelId="{E2BFBCAE-D81E-481F-804C-42979AA0ADBF}" type="presParOf" srcId="{09ADA1AE-CB7E-4AE5-9DBD-E65E3ADF7E09}" destId="{B59AD7B0-3558-499E-8CCA-98B6BB7FD993}" srcOrd="0" destOrd="0" presId="urn:microsoft.com/office/officeart/2018/2/layout/IconVerticalSolidList"/>
    <dgm:cxn modelId="{7A4342B2-0030-4C52-A5F5-7D08ECD01B18}" type="presParOf" srcId="{09ADA1AE-CB7E-4AE5-9DBD-E65E3ADF7E09}" destId="{814BCAD4-DE39-4E69-8267-A78CF04B5289}" srcOrd="1" destOrd="0" presId="urn:microsoft.com/office/officeart/2018/2/layout/IconVerticalSolidList"/>
    <dgm:cxn modelId="{0558E187-4C40-4F7B-A14B-6BF8991FA10D}" type="presParOf" srcId="{09ADA1AE-CB7E-4AE5-9DBD-E65E3ADF7E09}" destId="{A80A9406-2683-444A-A9A9-5A03FC2A97B4}" srcOrd="2" destOrd="0" presId="urn:microsoft.com/office/officeart/2018/2/layout/IconVerticalSolidList"/>
    <dgm:cxn modelId="{BCDD05A7-981A-4BAD-8B68-A85714F84152}" type="presParOf" srcId="{09ADA1AE-CB7E-4AE5-9DBD-E65E3ADF7E09}" destId="{5B079279-78AD-4E39-80D6-083307FA0523}" srcOrd="3" destOrd="0" presId="urn:microsoft.com/office/officeart/2018/2/layout/IconVerticalSolidList"/>
    <dgm:cxn modelId="{2A9AFE31-A6D8-4547-AA23-32E7F898457D}" type="presParOf" srcId="{78A34D5B-0028-426C-9879-47733034D8FF}" destId="{54E317EB-C388-4432-A0FE-08CD567A9AFC}" srcOrd="1" destOrd="0" presId="urn:microsoft.com/office/officeart/2018/2/layout/IconVerticalSolidList"/>
    <dgm:cxn modelId="{423D8CEA-3CD3-444B-8303-987C9311E0B2}" type="presParOf" srcId="{78A34D5B-0028-426C-9879-47733034D8FF}" destId="{692C8187-3FBC-4287-AAAE-D0BC959E69CF}" srcOrd="2" destOrd="0" presId="urn:microsoft.com/office/officeart/2018/2/layout/IconVerticalSolidList"/>
    <dgm:cxn modelId="{03D7EECE-826D-4B99-9272-ABFF98F3BAC1}" type="presParOf" srcId="{692C8187-3FBC-4287-AAAE-D0BC959E69CF}" destId="{355B2A46-E548-47DB-A952-DAF61B8E71C7}" srcOrd="0" destOrd="0" presId="urn:microsoft.com/office/officeart/2018/2/layout/IconVerticalSolidList"/>
    <dgm:cxn modelId="{4383E00C-43B5-4DBD-BBAA-5CCEBB5B8DA8}" type="presParOf" srcId="{692C8187-3FBC-4287-AAAE-D0BC959E69CF}" destId="{D97EFD14-A9A4-4266-86D1-E395932CF5CB}" srcOrd="1" destOrd="0" presId="urn:microsoft.com/office/officeart/2018/2/layout/IconVerticalSolidList"/>
    <dgm:cxn modelId="{D93D3AA3-50D1-44A9-877A-0BECD2524837}" type="presParOf" srcId="{692C8187-3FBC-4287-AAAE-D0BC959E69CF}" destId="{DD4E64DC-0C30-478E-A4CF-489E26215B89}" srcOrd="2" destOrd="0" presId="urn:microsoft.com/office/officeart/2018/2/layout/IconVerticalSolidList"/>
    <dgm:cxn modelId="{3BFB8285-8FDE-4882-B359-AAEEE3227668}" type="presParOf" srcId="{692C8187-3FBC-4287-AAAE-D0BC959E69CF}" destId="{9F3D8461-6A4A-4644-A827-5EA68FBFC2A6}" srcOrd="3" destOrd="0" presId="urn:microsoft.com/office/officeart/2018/2/layout/IconVerticalSolidList"/>
    <dgm:cxn modelId="{5D652902-9F42-491C-A353-27FCDB8C53CA}" type="presParOf" srcId="{78A34D5B-0028-426C-9879-47733034D8FF}" destId="{EC6B1F6C-9ADB-4FDE-85A5-E31355504642}" srcOrd="3" destOrd="0" presId="urn:microsoft.com/office/officeart/2018/2/layout/IconVerticalSolidList"/>
    <dgm:cxn modelId="{D4DDF4AC-12C8-47AE-867A-D86F3988226E}" type="presParOf" srcId="{78A34D5B-0028-426C-9879-47733034D8FF}" destId="{DAB88239-656D-482D-97DB-6F344031C8A6}" srcOrd="4" destOrd="0" presId="urn:microsoft.com/office/officeart/2018/2/layout/IconVerticalSolidList"/>
    <dgm:cxn modelId="{2A947E08-6385-4771-AC40-DFE12256628F}" type="presParOf" srcId="{DAB88239-656D-482D-97DB-6F344031C8A6}" destId="{1334EA6A-0C8E-4730-A1B8-18D03349829F}" srcOrd="0" destOrd="0" presId="urn:microsoft.com/office/officeart/2018/2/layout/IconVerticalSolidList"/>
    <dgm:cxn modelId="{0F8CA9DC-8649-4D7A-9931-4E2C020D5B5D}" type="presParOf" srcId="{DAB88239-656D-482D-97DB-6F344031C8A6}" destId="{4790E159-74EC-4B4C-944C-74AE356C85A6}" srcOrd="1" destOrd="0" presId="urn:microsoft.com/office/officeart/2018/2/layout/IconVerticalSolidList"/>
    <dgm:cxn modelId="{0DD6F775-F051-450D-8428-14204ED187CE}" type="presParOf" srcId="{DAB88239-656D-482D-97DB-6F344031C8A6}" destId="{368BFFFC-1CCC-44CE-B318-4FCE7C1E753A}" srcOrd="2" destOrd="0" presId="urn:microsoft.com/office/officeart/2018/2/layout/IconVerticalSolidList"/>
    <dgm:cxn modelId="{FA9D7AA3-C689-4DDF-B933-C19A6C0BF6FF}" type="presParOf" srcId="{DAB88239-656D-482D-97DB-6F344031C8A6}" destId="{8627EA19-DF1C-4519-A1A2-80A33EDFC224}" srcOrd="3" destOrd="0" presId="urn:microsoft.com/office/officeart/2018/2/layout/IconVerticalSolidList"/>
    <dgm:cxn modelId="{20C1275F-135E-42EC-8832-DD6456FC2B9E}" type="presParOf" srcId="{78A34D5B-0028-426C-9879-47733034D8FF}" destId="{1541AE46-0FE9-49E0-B631-5551B3EC3D9E}" srcOrd="5" destOrd="0" presId="urn:microsoft.com/office/officeart/2018/2/layout/IconVerticalSolidList"/>
    <dgm:cxn modelId="{85AD406E-E9D7-4326-83D3-15A1DDD860C5}" type="presParOf" srcId="{78A34D5B-0028-426C-9879-47733034D8FF}" destId="{79753CE5-FCDA-4A07-8AC5-121FE00E5045}" srcOrd="6" destOrd="0" presId="urn:microsoft.com/office/officeart/2018/2/layout/IconVerticalSolidList"/>
    <dgm:cxn modelId="{ABD0A3F4-964A-46A8-B79D-EFF4670A20F3}" type="presParOf" srcId="{79753CE5-FCDA-4A07-8AC5-121FE00E5045}" destId="{FA0FD3DA-2E92-4781-8ED0-3E8EF249E1AC}" srcOrd="0" destOrd="0" presId="urn:microsoft.com/office/officeart/2018/2/layout/IconVerticalSolidList"/>
    <dgm:cxn modelId="{9E06F631-9FFF-45A6-878A-A602B79396BB}" type="presParOf" srcId="{79753CE5-FCDA-4A07-8AC5-121FE00E5045}" destId="{A6392D12-C17E-4073-8DE9-9F2D5F83B18B}" srcOrd="1" destOrd="0" presId="urn:microsoft.com/office/officeart/2018/2/layout/IconVerticalSolidList"/>
    <dgm:cxn modelId="{1E84F453-2AB4-4DA2-9B39-178F70CFCC22}" type="presParOf" srcId="{79753CE5-FCDA-4A07-8AC5-121FE00E5045}" destId="{64FB815B-FEE5-484D-B35B-4342E9968012}" srcOrd="2" destOrd="0" presId="urn:microsoft.com/office/officeart/2018/2/layout/IconVerticalSolidList"/>
    <dgm:cxn modelId="{AA118678-7269-44C8-B364-CE45B876A4A5}" type="presParOf" srcId="{79753CE5-FCDA-4A07-8AC5-121FE00E5045}" destId="{DE6545B6-3F25-4580-9EDE-3BC7888D527D}" srcOrd="3" destOrd="0" presId="urn:microsoft.com/office/officeart/2018/2/layout/IconVerticalSolidList"/>
    <dgm:cxn modelId="{8B331BEA-5A03-40AA-8276-E3976D363363}" type="presParOf" srcId="{78A34D5B-0028-426C-9879-47733034D8FF}" destId="{60C3BA79-54BB-4B94-B346-630C04837DB7}" srcOrd="7" destOrd="0" presId="urn:microsoft.com/office/officeart/2018/2/layout/IconVerticalSolidList"/>
    <dgm:cxn modelId="{FB748DFB-C649-4657-9BF7-E68E90BF9AB1}" type="presParOf" srcId="{78A34D5B-0028-426C-9879-47733034D8FF}" destId="{A8411D88-D169-410D-91F8-E2545F242CCD}" srcOrd="8" destOrd="0" presId="urn:microsoft.com/office/officeart/2018/2/layout/IconVerticalSolidList"/>
    <dgm:cxn modelId="{E47DBEF6-BCCC-4E34-9EA9-4443EF069EE9}" type="presParOf" srcId="{A8411D88-D169-410D-91F8-E2545F242CCD}" destId="{DD645E08-938D-4937-AFA6-93B6255C6BF8}" srcOrd="0" destOrd="0" presId="urn:microsoft.com/office/officeart/2018/2/layout/IconVerticalSolidList"/>
    <dgm:cxn modelId="{DF5759D7-254B-4A50-AE43-80617E82091C}" type="presParOf" srcId="{A8411D88-D169-410D-91F8-E2545F242CCD}" destId="{305400A2-0280-4B3A-9E4B-384EB243DBA7}" srcOrd="1" destOrd="0" presId="urn:microsoft.com/office/officeart/2018/2/layout/IconVerticalSolidList"/>
    <dgm:cxn modelId="{D08BD3A5-2434-48BE-8D1C-1D7E9532FCEF}" type="presParOf" srcId="{A8411D88-D169-410D-91F8-E2545F242CCD}" destId="{3AA79B83-1C31-4D51-932A-00213126ECEF}" srcOrd="2" destOrd="0" presId="urn:microsoft.com/office/officeart/2018/2/layout/IconVerticalSolidList"/>
    <dgm:cxn modelId="{B744BF14-B30C-433C-80E6-14F07EE5E1E7}" type="presParOf" srcId="{A8411D88-D169-410D-91F8-E2545F242CCD}" destId="{10D78E59-E3FD-439B-88AB-BC330D5413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51C7A-B946-4E01-A6FF-98A59DB278A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17CB6-3344-4F97-82EE-E96D9D47CB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Leverage “lessons learned” from transition to online learning/instruction/services from previous semesters</a:t>
          </a:r>
          <a:endParaRPr lang="en-US" dirty="0"/>
        </a:p>
      </dgm:t>
    </dgm:pt>
    <dgm:pt modelId="{187E0042-E864-4E2B-AAFA-087B75416AC1}" type="parTrans" cxnId="{927A153E-D195-4959-B344-EDB160BE55B4}">
      <dgm:prSet/>
      <dgm:spPr/>
      <dgm:t>
        <a:bodyPr/>
        <a:lstStyle/>
        <a:p>
          <a:endParaRPr lang="en-US"/>
        </a:p>
      </dgm:t>
    </dgm:pt>
    <dgm:pt modelId="{291DE9F6-7258-47FF-8BF2-84A8896A4369}" type="sibTrans" cxnId="{927A153E-D195-4959-B344-EDB160BE55B4}">
      <dgm:prSet/>
      <dgm:spPr/>
      <dgm:t>
        <a:bodyPr/>
        <a:lstStyle/>
        <a:p>
          <a:endParaRPr lang="en-US"/>
        </a:p>
      </dgm:t>
    </dgm:pt>
    <dgm:pt modelId="{109D21F4-3DF4-4D44-9F39-BFA607ADD0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Address gaps in existing efforts</a:t>
          </a:r>
          <a:endParaRPr lang="en-US" dirty="0"/>
        </a:p>
      </dgm:t>
    </dgm:pt>
    <dgm:pt modelId="{96E13F36-E605-4D25-9B9E-797A831E5B09}" type="parTrans" cxnId="{52F2282C-CD1D-47F6-82D0-D9026C50C01C}">
      <dgm:prSet/>
      <dgm:spPr/>
      <dgm:t>
        <a:bodyPr/>
        <a:lstStyle/>
        <a:p>
          <a:endParaRPr lang="en-US"/>
        </a:p>
      </dgm:t>
    </dgm:pt>
    <dgm:pt modelId="{F0671622-F246-48BB-A202-2832FA83CA39}" type="sibTrans" cxnId="{52F2282C-CD1D-47F6-82D0-D9026C50C01C}">
      <dgm:prSet/>
      <dgm:spPr/>
      <dgm:t>
        <a:bodyPr/>
        <a:lstStyle/>
        <a:p>
          <a:endParaRPr lang="en-US"/>
        </a:p>
      </dgm:t>
    </dgm:pt>
    <dgm:pt modelId="{48F5B732-6753-45D5-9503-1E04F9A0A5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Increase access to and success at Hartnell College</a:t>
          </a:r>
          <a:endParaRPr lang="en-US" dirty="0"/>
        </a:p>
      </dgm:t>
    </dgm:pt>
    <dgm:pt modelId="{5AB80CD6-B518-4E9D-833F-D29860F774F9}" type="parTrans" cxnId="{3653B4A3-CA20-41BB-A2C3-D63C00C0E556}">
      <dgm:prSet/>
      <dgm:spPr/>
      <dgm:t>
        <a:bodyPr/>
        <a:lstStyle/>
        <a:p>
          <a:endParaRPr lang="en-US"/>
        </a:p>
      </dgm:t>
    </dgm:pt>
    <dgm:pt modelId="{6AC3F037-8E24-4B20-BAAD-0B2676DBD6FE}" type="sibTrans" cxnId="{3653B4A3-CA20-41BB-A2C3-D63C00C0E556}">
      <dgm:prSet/>
      <dgm:spPr/>
      <dgm:t>
        <a:bodyPr/>
        <a:lstStyle/>
        <a:p>
          <a:endParaRPr lang="en-US"/>
        </a:p>
      </dgm:t>
    </dgm:pt>
    <dgm:pt modelId="{624193AA-6F62-437D-A643-DF2DD5E764EF}" type="pres">
      <dgm:prSet presAssocID="{10E51C7A-B946-4E01-A6FF-98A59DB278AE}" presName="root" presStyleCnt="0">
        <dgm:presLayoutVars>
          <dgm:dir/>
          <dgm:resizeHandles val="exact"/>
        </dgm:presLayoutVars>
      </dgm:prSet>
      <dgm:spPr/>
    </dgm:pt>
    <dgm:pt modelId="{3867FAE3-01BA-4BF3-901E-A37AD66725B2}" type="pres">
      <dgm:prSet presAssocID="{DB317CB6-3344-4F97-82EE-E96D9D47CB93}" presName="compNode" presStyleCnt="0"/>
      <dgm:spPr/>
    </dgm:pt>
    <dgm:pt modelId="{F933B04B-6865-4DE2-917E-417E91D34E16}" type="pres">
      <dgm:prSet presAssocID="{DB317CB6-3344-4F97-82EE-E96D9D47CB93}" presName="bgRect" presStyleLbl="bgShp" presStyleIdx="0" presStyleCnt="3"/>
      <dgm:spPr/>
    </dgm:pt>
    <dgm:pt modelId="{1FBC2AAA-E027-4E65-8100-75F84F94ED97}" type="pres">
      <dgm:prSet presAssocID="{DB317CB6-3344-4F97-82EE-E96D9D47CB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A18C0E5-56D5-4E03-B7E1-6C0086F7624E}" type="pres">
      <dgm:prSet presAssocID="{DB317CB6-3344-4F97-82EE-E96D9D47CB93}" presName="spaceRect" presStyleCnt="0"/>
      <dgm:spPr/>
    </dgm:pt>
    <dgm:pt modelId="{6BA1FC67-6F17-4144-A09E-DEB9D54F5041}" type="pres">
      <dgm:prSet presAssocID="{DB317CB6-3344-4F97-82EE-E96D9D47CB93}" presName="parTx" presStyleLbl="revTx" presStyleIdx="0" presStyleCnt="3">
        <dgm:presLayoutVars>
          <dgm:chMax val="0"/>
          <dgm:chPref val="0"/>
        </dgm:presLayoutVars>
      </dgm:prSet>
      <dgm:spPr/>
    </dgm:pt>
    <dgm:pt modelId="{96FEE133-9AF9-4DED-85EC-C25B3ACA869B}" type="pres">
      <dgm:prSet presAssocID="{291DE9F6-7258-47FF-8BF2-84A8896A4369}" presName="sibTrans" presStyleCnt="0"/>
      <dgm:spPr/>
    </dgm:pt>
    <dgm:pt modelId="{7197E113-409D-4FE1-929E-63C8FEC0F3D4}" type="pres">
      <dgm:prSet presAssocID="{109D21F4-3DF4-4D44-9F39-BFA607ADD0BF}" presName="compNode" presStyleCnt="0"/>
      <dgm:spPr/>
    </dgm:pt>
    <dgm:pt modelId="{DEE39A86-9BA7-4183-85D9-0C5E013D1BD2}" type="pres">
      <dgm:prSet presAssocID="{109D21F4-3DF4-4D44-9F39-BFA607ADD0BF}" presName="bgRect" presStyleLbl="bgShp" presStyleIdx="1" presStyleCnt="3"/>
      <dgm:spPr/>
    </dgm:pt>
    <dgm:pt modelId="{2D58E0E2-5952-4D89-8CE0-30E8878EB3FA}" type="pres">
      <dgm:prSet presAssocID="{109D21F4-3DF4-4D44-9F39-BFA607ADD0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F9F5B7B-E534-4BB7-B991-54DA72CF3E94}" type="pres">
      <dgm:prSet presAssocID="{109D21F4-3DF4-4D44-9F39-BFA607ADD0BF}" presName="spaceRect" presStyleCnt="0"/>
      <dgm:spPr/>
    </dgm:pt>
    <dgm:pt modelId="{BFB20EF6-C649-452E-BFFB-1A02B12C92E3}" type="pres">
      <dgm:prSet presAssocID="{109D21F4-3DF4-4D44-9F39-BFA607ADD0BF}" presName="parTx" presStyleLbl="revTx" presStyleIdx="1" presStyleCnt="3">
        <dgm:presLayoutVars>
          <dgm:chMax val="0"/>
          <dgm:chPref val="0"/>
        </dgm:presLayoutVars>
      </dgm:prSet>
      <dgm:spPr/>
    </dgm:pt>
    <dgm:pt modelId="{B3558542-F5C6-43B1-B029-16A8CFAB967E}" type="pres">
      <dgm:prSet presAssocID="{F0671622-F246-48BB-A202-2832FA83CA39}" presName="sibTrans" presStyleCnt="0"/>
      <dgm:spPr/>
    </dgm:pt>
    <dgm:pt modelId="{0ED6EA5B-BF6C-466C-AFF0-D7BD6DB76A4A}" type="pres">
      <dgm:prSet presAssocID="{48F5B732-6753-45D5-9503-1E04F9A0A56D}" presName="compNode" presStyleCnt="0"/>
      <dgm:spPr/>
    </dgm:pt>
    <dgm:pt modelId="{364FF20B-EC1E-4E6B-95DD-91D7F95FEB85}" type="pres">
      <dgm:prSet presAssocID="{48F5B732-6753-45D5-9503-1E04F9A0A56D}" presName="bgRect" presStyleLbl="bgShp" presStyleIdx="2" presStyleCnt="3" custLinFactNeighborY="-2490"/>
      <dgm:spPr/>
    </dgm:pt>
    <dgm:pt modelId="{24FB0C79-D2B8-492E-A9A0-F2AD5C9BB2CE}" type="pres">
      <dgm:prSet presAssocID="{48F5B732-6753-45D5-9503-1E04F9A0A5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12FF7DC-665A-4E3C-81CC-7C865A3B69C4}" type="pres">
      <dgm:prSet presAssocID="{48F5B732-6753-45D5-9503-1E04F9A0A56D}" presName="spaceRect" presStyleCnt="0"/>
      <dgm:spPr/>
    </dgm:pt>
    <dgm:pt modelId="{149F9ACD-3145-442C-A122-5321C2E4A8C8}" type="pres">
      <dgm:prSet presAssocID="{48F5B732-6753-45D5-9503-1E04F9A0A56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2F2282C-CD1D-47F6-82D0-D9026C50C01C}" srcId="{10E51C7A-B946-4E01-A6FF-98A59DB278AE}" destId="{109D21F4-3DF4-4D44-9F39-BFA607ADD0BF}" srcOrd="1" destOrd="0" parTransId="{96E13F36-E605-4D25-9B9E-797A831E5B09}" sibTransId="{F0671622-F246-48BB-A202-2832FA83CA39}"/>
    <dgm:cxn modelId="{927A153E-D195-4959-B344-EDB160BE55B4}" srcId="{10E51C7A-B946-4E01-A6FF-98A59DB278AE}" destId="{DB317CB6-3344-4F97-82EE-E96D9D47CB93}" srcOrd="0" destOrd="0" parTransId="{187E0042-E864-4E2B-AAFA-087B75416AC1}" sibTransId="{291DE9F6-7258-47FF-8BF2-84A8896A4369}"/>
    <dgm:cxn modelId="{8947DC62-E4A6-6049-BFA8-3263B61BAA5F}" type="presOf" srcId="{10E51C7A-B946-4E01-A6FF-98A59DB278AE}" destId="{624193AA-6F62-437D-A643-DF2DD5E764EF}" srcOrd="0" destOrd="0" presId="urn:microsoft.com/office/officeart/2018/2/layout/IconVerticalSolidList"/>
    <dgm:cxn modelId="{3653B4A3-CA20-41BB-A2C3-D63C00C0E556}" srcId="{10E51C7A-B946-4E01-A6FF-98A59DB278AE}" destId="{48F5B732-6753-45D5-9503-1E04F9A0A56D}" srcOrd="2" destOrd="0" parTransId="{5AB80CD6-B518-4E9D-833F-D29860F774F9}" sibTransId="{6AC3F037-8E24-4B20-BAAD-0B2676DBD6FE}"/>
    <dgm:cxn modelId="{1CCC7CD7-48A6-DB49-A5EA-F14320A4DBF5}" type="presOf" srcId="{109D21F4-3DF4-4D44-9F39-BFA607ADD0BF}" destId="{BFB20EF6-C649-452E-BFFB-1A02B12C92E3}" srcOrd="0" destOrd="0" presId="urn:microsoft.com/office/officeart/2018/2/layout/IconVerticalSolidList"/>
    <dgm:cxn modelId="{609A7AE4-4E4A-0148-BE09-7341D73876C4}" type="presOf" srcId="{48F5B732-6753-45D5-9503-1E04F9A0A56D}" destId="{149F9ACD-3145-442C-A122-5321C2E4A8C8}" srcOrd="0" destOrd="0" presId="urn:microsoft.com/office/officeart/2018/2/layout/IconVerticalSolidList"/>
    <dgm:cxn modelId="{B56D12F9-4194-E843-809B-C9CB9316C87B}" type="presOf" srcId="{DB317CB6-3344-4F97-82EE-E96D9D47CB93}" destId="{6BA1FC67-6F17-4144-A09E-DEB9D54F5041}" srcOrd="0" destOrd="0" presId="urn:microsoft.com/office/officeart/2018/2/layout/IconVerticalSolidList"/>
    <dgm:cxn modelId="{75618800-9B41-5B45-B217-F943B6C38F4A}" type="presParOf" srcId="{624193AA-6F62-437D-A643-DF2DD5E764EF}" destId="{3867FAE3-01BA-4BF3-901E-A37AD66725B2}" srcOrd="0" destOrd="0" presId="urn:microsoft.com/office/officeart/2018/2/layout/IconVerticalSolidList"/>
    <dgm:cxn modelId="{ACEEB097-08B7-C446-89DA-08FB2A435EFF}" type="presParOf" srcId="{3867FAE3-01BA-4BF3-901E-A37AD66725B2}" destId="{F933B04B-6865-4DE2-917E-417E91D34E16}" srcOrd="0" destOrd="0" presId="urn:microsoft.com/office/officeart/2018/2/layout/IconVerticalSolidList"/>
    <dgm:cxn modelId="{7F1FD5B6-9FBF-F34A-A736-8F9637DBE389}" type="presParOf" srcId="{3867FAE3-01BA-4BF3-901E-A37AD66725B2}" destId="{1FBC2AAA-E027-4E65-8100-75F84F94ED97}" srcOrd="1" destOrd="0" presId="urn:microsoft.com/office/officeart/2018/2/layout/IconVerticalSolidList"/>
    <dgm:cxn modelId="{101BFD04-9EFC-3040-B1BA-AF113EEC96A2}" type="presParOf" srcId="{3867FAE3-01BA-4BF3-901E-A37AD66725B2}" destId="{7A18C0E5-56D5-4E03-B7E1-6C0086F7624E}" srcOrd="2" destOrd="0" presId="urn:microsoft.com/office/officeart/2018/2/layout/IconVerticalSolidList"/>
    <dgm:cxn modelId="{3A7EC0E1-6B36-D943-8BC2-C9E1D629CF02}" type="presParOf" srcId="{3867FAE3-01BA-4BF3-901E-A37AD66725B2}" destId="{6BA1FC67-6F17-4144-A09E-DEB9D54F5041}" srcOrd="3" destOrd="0" presId="urn:microsoft.com/office/officeart/2018/2/layout/IconVerticalSolidList"/>
    <dgm:cxn modelId="{F9034B27-12D4-8441-97FD-8EC6254AB8E0}" type="presParOf" srcId="{624193AA-6F62-437D-A643-DF2DD5E764EF}" destId="{96FEE133-9AF9-4DED-85EC-C25B3ACA869B}" srcOrd="1" destOrd="0" presId="urn:microsoft.com/office/officeart/2018/2/layout/IconVerticalSolidList"/>
    <dgm:cxn modelId="{E7669233-A0ED-0D45-AA19-2F85CF3C4B62}" type="presParOf" srcId="{624193AA-6F62-437D-A643-DF2DD5E764EF}" destId="{7197E113-409D-4FE1-929E-63C8FEC0F3D4}" srcOrd="2" destOrd="0" presId="urn:microsoft.com/office/officeart/2018/2/layout/IconVerticalSolidList"/>
    <dgm:cxn modelId="{CF960ADB-6B29-BC49-8292-64FE6882E6D4}" type="presParOf" srcId="{7197E113-409D-4FE1-929E-63C8FEC0F3D4}" destId="{DEE39A86-9BA7-4183-85D9-0C5E013D1BD2}" srcOrd="0" destOrd="0" presId="urn:microsoft.com/office/officeart/2018/2/layout/IconVerticalSolidList"/>
    <dgm:cxn modelId="{E14A4606-2B30-444F-8647-1163C63A3601}" type="presParOf" srcId="{7197E113-409D-4FE1-929E-63C8FEC0F3D4}" destId="{2D58E0E2-5952-4D89-8CE0-30E8878EB3FA}" srcOrd="1" destOrd="0" presId="urn:microsoft.com/office/officeart/2018/2/layout/IconVerticalSolidList"/>
    <dgm:cxn modelId="{305D72DC-24A3-D940-920B-23069D3E1946}" type="presParOf" srcId="{7197E113-409D-4FE1-929E-63C8FEC0F3D4}" destId="{FF9F5B7B-E534-4BB7-B991-54DA72CF3E94}" srcOrd="2" destOrd="0" presId="urn:microsoft.com/office/officeart/2018/2/layout/IconVerticalSolidList"/>
    <dgm:cxn modelId="{C71C41D5-1226-9C46-96D1-F4FF04156DCA}" type="presParOf" srcId="{7197E113-409D-4FE1-929E-63C8FEC0F3D4}" destId="{BFB20EF6-C649-452E-BFFB-1A02B12C92E3}" srcOrd="3" destOrd="0" presId="urn:microsoft.com/office/officeart/2018/2/layout/IconVerticalSolidList"/>
    <dgm:cxn modelId="{629AECA4-960D-694C-9D69-0C1CA18A4032}" type="presParOf" srcId="{624193AA-6F62-437D-A643-DF2DD5E764EF}" destId="{B3558542-F5C6-43B1-B029-16A8CFAB967E}" srcOrd="3" destOrd="0" presId="urn:microsoft.com/office/officeart/2018/2/layout/IconVerticalSolidList"/>
    <dgm:cxn modelId="{E8F604E9-F5E3-B548-8855-C33DFDB969EF}" type="presParOf" srcId="{624193AA-6F62-437D-A643-DF2DD5E764EF}" destId="{0ED6EA5B-BF6C-466C-AFF0-D7BD6DB76A4A}" srcOrd="4" destOrd="0" presId="urn:microsoft.com/office/officeart/2018/2/layout/IconVerticalSolidList"/>
    <dgm:cxn modelId="{84D74787-E011-384D-9162-768FCDBCF88A}" type="presParOf" srcId="{0ED6EA5B-BF6C-466C-AFF0-D7BD6DB76A4A}" destId="{364FF20B-EC1E-4E6B-95DD-91D7F95FEB85}" srcOrd="0" destOrd="0" presId="urn:microsoft.com/office/officeart/2018/2/layout/IconVerticalSolidList"/>
    <dgm:cxn modelId="{9F511233-C77A-8949-9414-70186F02C064}" type="presParOf" srcId="{0ED6EA5B-BF6C-466C-AFF0-D7BD6DB76A4A}" destId="{24FB0C79-D2B8-492E-A9A0-F2AD5C9BB2CE}" srcOrd="1" destOrd="0" presId="urn:microsoft.com/office/officeart/2018/2/layout/IconVerticalSolidList"/>
    <dgm:cxn modelId="{CBCB1022-F3AB-F24D-BF98-AFE9CE6CA5E9}" type="presParOf" srcId="{0ED6EA5B-BF6C-466C-AFF0-D7BD6DB76A4A}" destId="{C12FF7DC-665A-4E3C-81CC-7C865A3B69C4}" srcOrd="2" destOrd="0" presId="urn:microsoft.com/office/officeart/2018/2/layout/IconVerticalSolidList"/>
    <dgm:cxn modelId="{4353658E-AAE1-CD46-B66C-1EF1140D95B8}" type="presParOf" srcId="{0ED6EA5B-BF6C-466C-AFF0-D7BD6DB76A4A}" destId="{149F9ACD-3145-442C-A122-5321C2E4A8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AD7B0-3558-499E-8CCA-98B6BB7FD993}">
      <dsp:nvSpPr>
        <dsp:cNvPr id="0" name=""/>
        <dsp:cNvSpPr/>
      </dsp:nvSpPr>
      <dsp:spPr>
        <a:xfrm>
          <a:off x="0" y="0"/>
          <a:ext cx="8077200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BCAD4-DE39-4E69-8267-A78CF04B5289}">
      <dsp:nvSpPr>
        <dsp:cNvPr id="0" name=""/>
        <dsp:cNvSpPr/>
      </dsp:nvSpPr>
      <dsp:spPr>
        <a:xfrm>
          <a:off x="245487" y="186404"/>
          <a:ext cx="446341" cy="446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79279-78AD-4E39-80D6-083307FA0523}">
      <dsp:nvSpPr>
        <dsp:cNvPr id="0" name=""/>
        <dsp:cNvSpPr/>
      </dsp:nvSpPr>
      <dsp:spPr>
        <a:xfrm>
          <a:off x="937317" y="3810"/>
          <a:ext cx="7139882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Professional development to implement online services</a:t>
          </a:r>
        </a:p>
      </dsp:txBody>
      <dsp:txXfrm>
        <a:off x="937317" y="3810"/>
        <a:ext cx="7139882" cy="811529"/>
      </dsp:txXfrm>
    </dsp:sp>
    <dsp:sp modelId="{355B2A46-E548-47DB-A952-DAF61B8E71C7}">
      <dsp:nvSpPr>
        <dsp:cNvPr id="0" name=""/>
        <dsp:cNvSpPr/>
      </dsp:nvSpPr>
      <dsp:spPr>
        <a:xfrm>
          <a:off x="0" y="1018222"/>
          <a:ext cx="8077200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EFD14-A9A4-4266-86D1-E395932CF5CB}">
      <dsp:nvSpPr>
        <dsp:cNvPr id="0" name=""/>
        <dsp:cNvSpPr/>
      </dsp:nvSpPr>
      <dsp:spPr>
        <a:xfrm>
          <a:off x="245487" y="1200816"/>
          <a:ext cx="446341" cy="4463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D8461-6A4A-4644-A827-5EA68FBFC2A6}">
      <dsp:nvSpPr>
        <dsp:cNvPr id="0" name=""/>
        <dsp:cNvSpPr/>
      </dsp:nvSpPr>
      <dsp:spPr>
        <a:xfrm>
          <a:off x="937317" y="1018222"/>
          <a:ext cx="7139882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Creating and implementing online instructional and student support services</a:t>
          </a:r>
        </a:p>
      </dsp:txBody>
      <dsp:txXfrm>
        <a:off x="937317" y="1018222"/>
        <a:ext cx="7139882" cy="811529"/>
      </dsp:txXfrm>
    </dsp:sp>
    <dsp:sp modelId="{1334EA6A-0C8E-4730-A1B8-18D03349829F}">
      <dsp:nvSpPr>
        <dsp:cNvPr id="0" name=""/>
        <dsp:cNvSpPr/>
      </dsp:nvSpPr>
      <dsp:spPr>
        <a:xfrm>
          <a:off x="0" y="2032635"/>
          <a:ext cx="8077200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0E159-74EC-4B4C-944C-74AE356C85A6}">
      <dsp:nvSpPr>
        <dsp:cNvPr id="0" name=""/>
        <dsp:cNvSpPr/>
      </dsp:nvSpPr>
      <dsp:spPr>
        <a:xfrm>
          <a:off x="245487" y="2215229"/>
          <a:ext cx="446341" cy="4463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7EA19-DF1C-4519-A1A2-80A33EDFC224}">
      <dsp:nvSpPr>
        <dsp:cNvPr id="0" name=""/>
        <dsp:cNvSpPr/>
      </dsp:nvSpPr>
      <dsp:spPr>
        <a:xfrm>
          <a:off x="937317" y="2032635"/>
          <a:ext cx="7139882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Expanding the number of courses offered online </a:t>
          </a:r>
        </a:p>
      </dsp:txBody>
      <dsp:txXfrm>
        <a:off x="937317" y="2032635"/>
        <a:ext cx="7139882" cy="811529"/>
      </dsp:txXfrm>
    </dsp:sp>
    <dsp:sp modelId="{FA0FD3DA-2E92-4781-8ED0-3E8EF249E1AC}">
      <dsp:nvSpPr>
        <dsp:cNvPr id="0" name=""/>
        <dsp:cNvSpPr/>
      </dsp:nvSpPr>
      <dsp:spPr>
        <a:xfrm>
          <a:off x="0" y="3047047"/>
          <a:ext cx="8077200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92D12-C17E-4073-8DE9-9F2D5F83B18B}">
      <dsp:nvSpPr>
        <dsp:cNvPr id="0" name=""/>
        <dsp:cNvSpPr/>
      </dsp:nvSpPr>
      <dsp:spPr>
        <a:xfrm>
          <a:off x="245487" y="3229641"/>
          <a:ext cx="446341" cy="4463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545B6-3F25-4580-9EDE-3BC7888D527D}">
      <dsp:nvSpPr>
        <dsp:cNvPr id="0" name=""/>
        <dsp:cNvSpPr/>
      </dsp:nvSpPr>
      <dsp:spPr>
        <a:xfrm>
          <a:off x="937317" y="3047047"/>
          <a:ext cx="7139882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Creating an online student help desk service </a:t>
          </a:r>
        </a:p>
      </dsp:txBody>
      <dsp:txXfrm>
        <a:off x="937317" y="3047047"/>
        <a:ext cx="7139882" cy="811529"/>
      </dsp:txXfrm>
    </dsp:sp>
    <dsp:sp modelId="{DD645E08-938D-4937-AFA6-93B6255C6BF8}">
      <dsp:nvSpPr>
        <dsp:cNvPr id="0" name=""/>
        <dsp:cNvSpPr/>
      </dsp:nvSpPr>
      <dsp:spPr>
        <a:xfrm>
          <a:off x="0" y="4061460"/>
          <a:ext cx="8077200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400A2-0280-4B3A-9E4B-384EB243DBA7}">
      <dsp:nvSpPr>
        <dsp:cNvPr id="0" name=""/>
        <dsp:cNvSpPr/>
      </dsp:nvSpPr>
      <dsp:spPr>
        <a:xfrm>
          <a:off x="245487" y="4244054"/>
          <a:ext cx="446341" cy="4463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78E59-E3FD-439B-88AB-BC330D5413D5}">
      <dsp:nvSpPr>
        <dsp:cNvPr id="0" name=""/>
        <dsp:cNvSpPr/>
      </dsp:nvSpPr>
      <dsp:spPr>
        <a:xfrm>
          <a:off x="937317" y="4061460"/>
          <a:ext cx="7139882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Creating </a:t>
          </a:r>
          <a:r>
            <a:rPr lang="en-US" sz="1600" kern="1200" dirty="0"/>
            <a:t>and implementing classroom technology in regional centers to remotely produce online courses, (&amp; expanding the student computer loan services )</a:t>
          </a:r>
        </a:p>
      </dsp:txBody>
      <dsp:txXfrm>
        <a:off x="937317" y="4061460"/>
        <a:ext cx="7139882" cy="811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3B04B-6865-4DE2-917E-417E91D34E16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C2AAA-E027-4E65-8100-75F84F94ED97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1FC67-6F17-4144-A09E-DEB9D54F5041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Leverage “lessons learned” from transition to online learning/instruction/services from previous semesters</a:t>
          </a:r>
          <a:endParaRPr lang="en-US" sz="2300" kern="1200" dirty="0"/>
        </a:p>
      </dsp:txBody>
      <dsp:txXfrm>
        <a:off x="1493203" y="552"/>
        <a:ext cx="6736396" cy="1292816"/>
      </dsp:txXfrm>
    </dsp:sp>
    <dsp:sp modelId="{DEE39A86-9BA7-4183-85D9-0C5E013D1BD2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8E0E2-5952-4D89-8CE0-30E8878EB3FA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20EF6-C649-452E-BFFB-1A02B12C92E3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Address gaps in existing efforts</a:t>
          </a:r>
          <a:endParaRPr lang="en-US" sz="2300" kern="1200" dirty="0"/>
        </a:p>
      </dsp:txBody>
      <dsp:txXfrm>
        <a:off x="1493203" y="1616573"/>
        <a:ext cx="6736396" cy="1292816"/>
      </dsp:txXfrm>
    </dsp:sp>
    <dsp:sp modelId="{364FF20B-EC1E-4E6B-95DD-91D7F95FEB85}">
      <dsp:nvSpPr>
        <dsp:cNvPr id="0" name=""/>
        <dsp:cNvSpPr/>
      </dsp:nvSpPr>
      <dsp:spPr>
        <a:xfrm>
          <a:off x="0" y="320040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B0C79-D2B8-492E-A9A0-F2AD5C9BB2CE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F9ACD-3145-442C-A122-5321C2E4A8C8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Increase access to and success at Hartnell College</a:t>
          </a:r>
          <a:endParaRPr lang="en-US" sz="2300" kern="1200" dirty="0"/>
        </a:p>
      </dsp:txBody>
      <dsp:txXfrm>
        <a:off x="1493203" y="3232593"/>
        <a:ext cx="673639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039" y="0"/>
            <a:ext cx="3037152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59A11C03-6BE3-40F1-9CC5-78B3FC774C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460"/>
            <a:ext cx="3037152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039" y="8828460"/>
            <a:ext cx="3037152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7788436C-1ABC-41B8-A5F3-C5AAE62C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4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80CF5951-54C4-4131-8708-15F4482B152E}" type="datetimeFigureOut">
              <a:rPr lang="en-US" smtClean="0"/>
              <a:t>11/6/20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30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73129"/>
            <a:ext cx="5607050" cy="3659833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60"/>
            <a:ext cx="3037152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828460"/>
            <a:ext cx="3037152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65D6995D-E4F8-443A-AA9C-E50574299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6995D-E4F8-443A-AA9C-E50574299B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8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6995D-E4F8-443A-AA9C-E50574299B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6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703482"/>
            <a:chOff x="0" y="0"/>
            <a:chExt cx="9144000" cy="570348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207" y="0"/>
              <a:ext cx="2951793" cy="3600450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279" y="4447853"/>
              <a:ext cx="908595" cy="12556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/>
              <a:t>Click to add Presenter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Opportunity. Engagement. Achievement.    </a:t>
            </a:r>
            <a:r>
              <a:rPr kumimoji="0" lang="en-US" sz="16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6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Opportunity. Engagement. Achievement.    </a:t>
            </a:r>
            <a:r>
              <a:rPr kumimoji="0" lang="en-US" sz="14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4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2409825"/>
            <a:ext cx="5715000" cy="533400"/>
          </a:xfrm>
        </p:spPr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Academic Senate Presentation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5715000" cy="1038225"/>
          </a:xfrm>
        </p:spPr>
        <p:txBody>
          <a:bodyPr>
            <a:normAutofit fontScale="62500" lnSpcReduction="20000"/>
          </a:bodyPr>
          <a:lstStyle/>
          <a:p>
            <a:r>
              <a:rPr lang="en-US" sz="3900" dirty="0">
                <a:latin typeface="+mj-lt"/>
              </a:rPr>
              <a:t>Institutional Resilience and Expanded Postsecondary Opportunity (IREPO) Grant Application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2895600"/>
            <a:ext cx="3502025" cy="4572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November 11, 2020</a:t>
            </a:r>
          </a:p>
        </p:txBody>
      </p:sp>
    </p:spTree>
    <p:extLst>
      <p:ext uri="{BB962C8B-B14F-4D97-AF65-F5344CB8AC3E}">
        <p14:creationId xmlns:p14="http://schemas.microsoft.com/office/powerpoint/2010/main" val="343656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104A-5C85-4642-AF44-CD325B72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</p:spPr>
        <p:txBody>
          <a:bodyPr anchor="ctr">
            <a:normAutofit/>
          </a:bodyPr>
          <a:lstStyle/>
          <a:p>
            <a:r>
              <a:rPr lang="en-US" dirty="0"/>
              <a:t>RFP Language/Eligibility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EA937-9F75-5741-8149-FFE7796A7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3" y="990600"/>
            <a:ext cx="8964827" cy="5410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 new grant offered by the US Department of Education as a result of CARES Act funding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Designed to "help institutions of higher education emerge from the coronavirus pandemic more resilient and better able to expand educational opportunities for students.”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Had to demonstrate "unmet need” and;</a:t>
            </a:r>
          </a:p>
          <a:p>
            <a:pPr marL="1200150" lvl="1" indent="-457200">
              <a:lnSpc>
                <a:spcPct val="90000"/>
              </a:lnSpc>
            </a:pPr>
            <a:r>
              <a:rPr lang="en-US" sz="2000" dirty="0"/>
              <a:t>(1) dual enrollment opportunities for students who live or attend school in rural communities/opportunity zones; and</a:t>
            </a:r>
          </a:p>
          <a:p>
            <a:pPr lvl="1" indent="0">
              <a:lnSpc>
                <a:spcPct val="90000"/>
              </a:lnSpc>
              <a:buNone/>
            </a:pPr>
            <a:endParaRPr lang="en-US" sz="2000" dirty="0"/>
          </a:p>
          <a:p>
            <a:pPr marL="1200150" lvl="1" indent="-457200">
              <a:lnSpc>
                <a:spcPct val="90000"/>
              </a:lnSpc>
            </a:pPr>
            <a:r>
              <a:rPr lang="en-US" sz="2000" dirty="0"/>
              <a:t>(2) MSI/HSI designation; and</a:t>
            </a:r>
          </a:p>
          <a:p>
            <a:pPr lvl="1" indent="0">
              <a:lnSpc>
                <a:spcPct val="90000"/>
              </a:lnSpc>
              <a:buNone/>
            </a:pPr>
            <a:endParaRPr lang="en-US" sz="2000" dirty="0"/>
          </a:p>
          <a:p>
            <a:pPr marL="1200150" lvl="1" indent="-457200">
              <a:lnSpc>
                <a:spcPct val="90000"/>
              </a:lnSpc>
            </a:pPr>
            <a:r>
              <a:rPr lang="en-US" sz="2000" dirty="0"/>
              <a:t>(3) eligibility for Title III or V; and</a:t>
            </a:r>
          </a:p>
          <a:p>
            <a:pPr lvl="1" indent="0">
              <a:lnSpc>
                <a:spcPct val="90000"/>
              </a:lnSpc>
              <a:buNone/>
            </a:pPr>
            <a:endParaRPr lang="en-US" sz="2000" dirty="0"/>
          </a:p>
          <a:p>
            <a:pPr marL="1200150" lvl="1" indent="-457200">
              <a:lnSpc>
                <a:spcPct val="90000"/>
              </a:lnSpc>
            </a:pPr>
            <a:r>
              <a:rPr lang="en-US" sz="2000" dirty="0"/>
              <a:t>(4) commitment to developing more resilient instructional delivery models, such as distance learning, that make learning possible even when students cannot be physically present on campus for any reason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99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3A359D-704F-6C40-8808-DB02EEF3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IREPO Grant Overview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3FD97AD4-9C1E-4AD4-939C-7B11AA54C1E0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82415223"/>
              </p:ext>
            </p:extLst>
          </p:nvPr>
        </p:nvGraphicFramePr>
        <p:xfrm>
          <a:off x="381000" y="10668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B30B2D3B-3368-447C-8431-B2C5F281860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102225" y="1616075"/>
            <a:ext cx="4041775" cy="4724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6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4FDB-EBAB-A94E-83A8-39053803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</p:spPr>
        <p:txBody>
          <a:bodyPr anchor="ctr">
            <a:normAutofit/>
          </a:bodyPr>
          <a:lstStyle/>
          <a:p>
            <a:r>
              <a:rPr lang="en-US" dirty="0"/>
              <a:t>IREPO Grant Opportunities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83F7DF0-A016-49F7-ABCD-1AE67BCB5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390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064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30E67C-5C6E-4174-917A-6C56DE821457}" vid="{A665B6C5-7B62-4E50-8ED4-576EF00EC2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237</Words>
  <Application>Microsoft Macintosh PowerPoint</Application>
  <PresentationFormat>On-screen Show (4:3)</PresentationFormat>
  <Paragraphs>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Quicksand Bold</vt:lpstr>
      <vt:lpstr>Office Theme</vt:lpstr>
      <vt:lpstr>Academic Senate Presentation </vt:lpstr>
      <vt:lpstr>RFP Language/Eligibility Criteria</vt:lpstr>
      <vt:lpstr>IREPO Grant Overview</vt:lpstr>
      <vt:lpstr>IREPO Grant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Senate Presentation </dc:title>
  <dc:creator>Laurencia  Walker</dc:creator>
  <cp:lastModifiedBy>Laurencia  Walker</cp:lastModifiedBy>
  <cp:revision>2</cp:revision>
  <dcterms:created xsi:type="dcterms:W3CDTF">2020-11-07T06:11:45Z</dcterms:created>
  <dcterms:modified xsi:type="dcterms:W3CDTF">2020-11-07T06:23:01Z</dcterms:modified>
</cp:coreProperties>
</file>