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14"/>
  </p:handoutMasterIdLst>
  <p:sldIdLst>
    <p:sldId id="275" r:id="rId2"/>
    <p:sldId id="283" r:id="rId3"/>
    <p:sldId id="284" r:id="rId4"/>
    <p:sldId id="285" r:id="rId5"/>
    <p:sldId id="286" r:id="rId6"/>
    <p:sldId id="276" r:id="rId7"/>
    <p:sldId id="277" r:id="rId8"/>
    <p:sldId id="287" r:id="rId9"/>
    <p:sldId id="288" r:id="rId10"/>
    <p:sldId id="279" r:id="rId11"/>
    <p:sldId id="282" r:id="rId12"/>
    <p:sldId id="28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0038"/>
    <a:srgbClr val="FDB913"/>
    <a:srgbClr val="48002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72"/>
    <p:restoredTop sz="96327"/>
  </p:normalViewPr>
  <p:slideViewPr>
    <p:cSldViewPr snapToGrid="0">
      <p:cViewPr>
        <p:scale>
          <a:sx n="100" d="100"/>
          <a:sy n="100" d="100"/>
        </p:scale>
        <p:origin x="3112" y="15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96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A6D993-52F6-4648-A5C6-2189B7D79F1B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5B0F3F87-98C7-45FB-A554-C6ABC8E1B201}">
      <dgm:prSet phldrT="[Text]" phldr="1"/>
      <dgm:spPr/>
      <dgm:t>
        <a:bodyPr/>
        <a:lstStyle/>
        <a:p>
          <a:endParaRPr lang="en-US" dirty="0"/>
        </a:p>
      </dgm:t>
    </dgm:pt>
    <dgm:pt modelId="{1327FE6E-9687-472A-B4CF-2077059AAFA8}" type="sibTrans" cxnId="{70E04CE8-68EB-4146-A824-ADF5084070EE}">
      <dgm:prSet/>
      <dgm:spPr/>
      <dgm:t>
        <a:bodyPr/>
        <a:lstStyle/>
        <a:p>
          <a:endParaRPr lang="en-US"/>
        </a:p>
      </dgm:t>
    </dgm:pt>
    <dgm:pt modelId="{16B69FBC-5410-439D-BB22-4560EE089546}" type="parTrans" cxnId="{70E04CE8-68EB-4146-A824-ADF5084070EE}">
      <dgm:prSet/>
      <dgm:spPr/>
      <dgm:t>
        <a:bodyPr/>
        <a:lstStyle/>
        <a:p>
          <a:endParaRPr lang="en-US"/>
        </a:p>
      </dgm:t>
    </dgm:pt>
    <dgm:pt modelId="{4676C09F-ED61-4ED8-B771-891297D30D27}" type="pres">
      <dgm:prSet presAssocID="{E2A6D993-52F6-4648-A5C6-2189B7D79F1B}" presName="Name0" presStyleCnt="0">
        <dgm:presLayoutVars>
          <dgm:chMax val="7"/>
          <dgm:chPref val="7"/>
          <dgm:dir/>
        </dgm:presLayoutVars>
      </dgm:prSet>
      <dgm:spPr/>
    </dgm:pt>
    <dgm:pt modelId="{C8F20C47-8959-4B74-B3D9-B228344C1D9F}" type="pres">
      <dgm:prSet presAssocID="{E2A6D993-52F6-4648-A5C6-2189B7D79F1B}" presName="Name1" presStyleCnt="0"/>
      <dgm:spPr/>
    </dgm:pt>
    <dgm:pt modelId="{FEB528FD-1C19-4DC8-A945-83F556EEC989}" type="pres">
      <dgm:prSet presAssocID="{1327FE6E-9687-472A-B4CF-2077059AAFA8}" presName="picture_1" presStyleCnt="0"/>
      <dgm:spPr/>
    </dgm:pt>
    <dgm:pt modelId="{37E44D76-FC89-408A-BEB3-5AFCE4F75318}" type="pres">
      <dgm:prSet presAssocID="{1327FE6E-9687-472A-B4CF-2077059AAFA8}" presName="pictureRepeatNode" presStyleLbl="alignImgPlace1" presStyleIdx="0" presStyleCnt="1" custScaleX="128411" custScaleY="128411" custLinFactNeighborX="24188" custLinFactNeighborY="-11704"/>
      <dgm:spPr/>
    </dgm:pt>
    <dgm:pt modelId="{4379BFB7-28E5-4322-A338-732A841002F0}" type="pres">
      <dgm:prSet presAssocID="{5B0F3F87-98C7-45FB-A554-C6ABC8E1B201}" presName="text_1" presStyleLbl="node1" presStyleIdx="0" presStyleCnt="0" custScaleX="23873" custScaleY="2694" custLinFactX="100000" custLinFactY="-100000" custLinFactNeighborX="104972" custLinFactNeighborY="-163202">
        <dgm:presLayoutVars>
          <dgm:bulletEnabled val="1"/>
        </dgm:presLayoutVars>
      </dgm:prSet>
      <dgm:spPr/>
    </dgm:pt>
  </dgm:ptLst>
  <dgm:cxnLst>
    <dgm:cxn modelId="{F376082F-89C3-4925-BB6C-21DFE874AAE4}" type="presOf" srcId="{5B0F3F87-98C7-45FB-A554-C6ABC8E1B201}" destId="{4379BFB7-28E5-4322-A338-732A841002F0}" srcOrd="0" destOrd="0" presId="urn:microsoft.com/office/officeart/2008/layout/CircularPictureCallout"/>
    <dgm:cxn modelId="{FBCF9F95-2BAE-47AF-A267-38CF2BA7C17C}" type="presOf" srcId="{1327FE6E-9687-472A-B4CF-2077059AAFA8}" destId="{37E44D76-FC89-408A-BEB3-5AFCE4F75318}" srcOrd="0" destOrd="0" presId="urn:microsoft.com/office/officeart/2008/layout/CircularPictureCallout"/>
    <dgm:cxn modelId="{819809AF-6FF2-4615-95F2-04FCAEA5550C}" type="presOf" srcId="{E2A6D993-52F6-4648-A5C6-2189B7D79F1B}" destId="{4676C09F-ED61-4ED8-B771-891297D30D27}" srcOrd="0" destOrd="0" presId="urn:microsoft.com/office/officeart/2008/layout/CircularPictureCallout"/>
    <dgm:cxn modelId="{70E04CE8-68EB-4146-A824-ADF5084070EE}" srcId="{E2A6D993-52F6-4648-A5C6-2189B7D79F1B}" destId="{5B0F3F87-98C7-45FB-A554-C6ABC8E1B201}" srcOrd="0" destOrd="0" parTransId="{16B69FBC-5410-439D-BB22-4560EE089546}" sibTransId="{1327FE6E-9687-472A-B4CF-2077059AAFA8}"/>
    <dgm:cxn modelId="{FDA6638B-FE80-4CD1-A271-7D7BFB701AF9}" type="presParOf" srcId="{4676C09F-ED61-4ED8-B771-891297D30D27}" destId="{C8F20C47-8959-4B74-B3D9-B228344C1D9F}" srcOrd="0" destOrd="0" presId="urn:microsoft.com/office/officeart/2008/layout/CircularPictureCallout"/>
    <dgm:cxn modelId="{645DBCCE-D8F8-46BD-BB51-54A5736542B8}" type="presParOf" srcId="{C8F20C47-8959-4B74-B3D9-B228344C1D9F}" destId="{FEB528FD-1C19-4DC8-A945-83F556EEC989}" srcOrd="0" destOrd="0" presId="urn:microsoft.com/office/officeart/2008/layout/CircularPictureCallout"/>
    <dgm:cxn modelId="{CF2EC336-29CE-47E4-9AAC-60BEA942F516}" type="presParOf" srcId="{FEB528FD-1C19-4DC8-A945-83F556EEC989}" destId="{37E44D76-FC89-408A-BEB3-5AFCE4F75318}" srcOrd="0" destOrd="0" presId="urn:microsoft.com/office/officeart/2008/layout/CircularPictureCallout"/>
    <dgm:cxn modelId="{299FFDA8-26E8-453D-8DB4-C33908B450B3}" type="presParOf" srcId="{C8F20C47-8959-4B74-B3D9-B228344C1D9F}" destId="{4379BFB7-28E5-4322-A338-732A841002F0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A6D993-52F6-4648-A5C6-2189B7D79F1B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5B0F3F87-98C7-45FB-A554-C6ABC8E1B201}">
      <dgm:prSet phldrT="[Text]" phldr="1"/>
      <dgm:spPr/>
      <dgm:t>
        <a:bodyPr/>
        <a:lstStyle/>
        <a:p>
          <a:endParaRPr lang="en-US" dirty="0"/>
        </a:p>
      </dgm:t>
    </dgm:pt>
    <dgm:pt modelId="{1327FE6E-9687-472A-B4CF-2077059AAFA8}" type="sibTrans" cxnId="{70E04CE8-68EB-4146-A824-ADF5084070EE}">
      <dgm:prSet/>
      <dgm:spPr/>
      <dgm:t>
        <a:bodyPr/>
        <a:lstStyle/>
        <a:p>
          <a:endParaRPr lang="en-US"/>
        </a:p>
      </dgm:t>
    </dgm:pt>
    <dgm:pt modelId="{16B69FBC-5410-439D-BB22-4560EE089546}" type="parTrans" cxnId="{70E04CE8-68EB-4146-A824-ADF5084070EE}">
      <dgm:prSet/>
      <dgm:spPr/>
      <dgm:t>
        <a:bodyPr/>
        <a:lstStyle/>
        <a:p>
          <a:endParaRPr lang="en-US"/>
        </a:p>
      </dgm:t>
    </dgm:pt>
    <dgm:pt modelId="{4676C09F-ED61-4ED8-B771-891297D30D27}" type="pres">
      <dgm:prSet presAssocID="{E2A6D993-52F6-4648-A5C6-2189B7D79F1B}" presName="Name0" presStyleCnt="0">
        <dgm:presLayoutVars>
          <dgm:chMax val="7"/>
          <dgm:chPref val="7"/>
          <dgm:dir/>
        </dgm:presLayoutVars>
      </dgm:prSet>
      <dgm:spPr/>
    </dgm:pt>
    <dgm:pt modelId="{C8F20C47-8959-4B74-B3D9-B228344C1D9F}" type="pres">
      <dgm:prSet presAssocID="{E2A6D993-52F6-4648-A5C6-2189B7D79F1B}" presName="Name1" presStyleCnt="0"/>
      <dgm:spPr/>
    </dgm:pt>
    <dgm:pt modelId="{FEB528FD-1C19-4DC8-A945-83F556EEC989}" type="pres">
      <dgm:prSet presAssocID="{1327FE6E-9687-472A-B4CF-2077059AAFA8}" presName="picture_1" presStyleCnt="0"/>
      <dgm:spPr/>
    </dgm:pt>
    <dgm:pt modelId="{37E44D76-FC89-408A-BEB3-5AFCE4F75318}" type="pres">
      <dgm:prSet presAssocID="{1327FE6E-9687-472A-B4CF-2077059AAFA8}" presName="pictureRepeatNode" presStyleLbl="alignImgPlace1" presStyleIdx="0" presStyleCnt="1" custScaleX="128411" custScaleY="128411" custLinFactNeighborX="24188" custLinFactNeighborY="-11704"/>
      <dgm:spPr/>
    </dgm:pt>
    <dgm:pt modelId="{4379BFB7-28E5-4322-A338-732A841002F0}" type="pres">
      <dgm:prSet presAssocID="{5B0F3F87-98C7-45FB-A554-C6ABC8E1B201}" presName="text_1" presStyleLbl="node1" presStyleIdx="0" presStyleCnt="0" custScaleX="23873" custScaleY="2694" custLinFactX="100000" custLinFactY="-100000" custLinFactNeighborX="104972" custLinFactNeighborY="-163202">
        <dgm:presLayoutVars>
          <dgm:bulletEnabled val="1"/>
        </dgm:presLayoutVars>
      </dgm:prSet>
      <dgm:spPr/>
    </dgm:pt>
  </dgm:ptLst>
  <dgm:cxnLst>
    <dgm:cxn modelId="{F376082F-89C3-4925-BB6C-21DFE874AAE4}" type="presOf" srcId="{5B0F3F87-98C7-45FB-A554-C6ABC8E1B201}" destId="{4379BFB7-28E5-4322-A338-732A841002F0}" srcOrd="0" destOrd="0" presId="urn:microsoft.com/office/officeart/2008/layout/CircularPictureCallout"/>
    <dgm:cxn modelId="{FBCF9F95-2BAE-47AF-A267-38CF2BA7C17C}" type="presOf" srcId="{1327FE6E-9687-472A-B4CF-2077059AAFA8}" destId="{37E44D76-FC89-408A-BEB3-5AFCE4F75318}" srcOrd="0" destOrd="0" presId="urn:microsoft.com/office/officeart/2008/layout/CircularPictureCallout"/>
    <dgm:cxn modelId="{819809AF-6FF2-4615-95F2-04FCAEA5550C}" type="presOf" srcId="{E2A6D993-52F6-4648-A5C6-2189B7D79F1B}" destId="{4676C09F-ED61-4ED8-B771-891297D30D27}" srcOrd="0" destOrd="0" presId="urn:microsoft.com/office/officeart/2008/layout/CircularPictureCallout"/>
    <dgm:cxn modelId="{70E04CE8-68EB-4146-A824-ADF5084070EE}" srcId="{E2A6D993-52F6-4648-A5C6-2189B7D79F1B}" destId="{5B0F3F87-98C7-45FB-A554-C6ABC8E1B201}" srcOrd="0" destOrd="0" parTransId="{16B69FBC-5410-439D-BB22-4560EE089546}" sibTransId="{1327FE6E-9687-472A-B4CF-2077059AAFA8}"/>
    <dgm:cxn modelId="{FDA6638B-FE80-4CD1-A271-7D7BFB701AF9}" type="presParOf" srcId="{4676C09F-ED61-4ED8-B771-891297D30D27}" destId="{C8F20C47-8959-4B74-B3D9-B228344C1D9F}" srcOrd="0" destOrd="0" presId="urn:microsoft.com/office/officeart/2008/layout/CircularPictureCallout"/>
    <dgm:cxn modelId="{645DBCCE-D8F8-46BD-BB51-54A5736542B8}" type="presParOf" srcId="{C8F20C47-8959-4B74-B3D9-B228344C1D9F}" destId="{FEB528FD-1C19-4DC8-A945-83F556EEC989}" srcOrd="0" destOrd="0" presId="urn:microsoft.com/office/officeart/2008/layout/CircularPictureCallout"/>
    <dgm:cxn modelId="{CF2EC336-29CE-47E4-9AAC-60BEA942F516}" type="presParOf" srcId="{FEB528FD-1C19-4DC8-A945-83F556EEC989}" destId="{37E44D76-FC89-408A-BEB3-5AFCE4F75318}" srcOrd="0" destOrd="0" presId="urn:microsoft.com/office/officeart/2008/layout/CircularPictureCallout"/>
    <dgm:cxn modelId="{299FFDA8-26E8-453D-8DB4-C33908B450B3}" type="presParOf" srcId="{C8F20C47-8959-4B74-B3D9-B228344C1D9F}" destId="{4379BFB7-28E5-4322-A338-732A841002F0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E44D76-FC89-408A-BEB3-5AFCE4F75318}">
      <dsp:nvSpPr>
        <dsp:cNvPr id="0" name=""/>
        <dsp:cNvSpPr/>
      </dsp:nvSpPr>
      <dsp:spPr>
        <a:xfrm>
          <a:off x="3084713" y="0"/>
          <a:ext cx="6603777" cy="660377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79BFB7-28E5-4322-A338-732A841002F0}">
      <dsp:nvSpPr>
        <dsp:cNvPr id="0" name=""/>
        <dsp:cNvSpPr/>
      </dsp:nvSpPr>
      <dsp:spPr>
        <a:xfrm>
          <a:off x="9499640" y="0"/>
          <a:ext cx="785736" cy="4571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9499640" y="0"/>
        <a:ext cx="785736" cy="457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E44D76-FC89-408A-BEB3-5AFCE4F75318}">
      <dsp:nvSpPr>
        <dsp:cNvPr id="0" name=""/>
        <dsp:cNvSpPr/>
      </dsp:nvSpPr>
      <dsp:spPr>
        <a:xfrm>
          <a:off x="3084713" y="0"/>
          <a:ext cx="6603777" cy="660377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79BFB7-28E5-4322-A338-732A841002F0}">
      <dsp:nvSpPr>
        <dsp:cNvPr id="0" name=""/>
        <dsp:cNvSpPr/>
      </dsp:nvSpPr>
      <dsp:spPr>
        <a:xfrm>
          <a:off x="9499640" y="0"/>
          <a:ext cx="785736" cy="4571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9499640" y="0"/>
        <a:ext cx="785736" cy="457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AF08FB5-A886-4735-A59A-CA5DD61760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63E451-BE76-46FA-8634-B1D42F07676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BD1F1A-CA6A-4655-A563-C523AAC71A2E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DC6344-FF59-4A29-B370-65288CFE3A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8A15C6-4DDE-4E3E-B09E-95AD696319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F2E33-119E-49BB-A1F0-B187D149B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6440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 - Main Campus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318210F-5677-45D6-B4E9-22C7F55AF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5349" b="5118"/>
          <a:stretch/>
        </p:blipFill>
        <p:spPr>
          <a:xfrm>
            <a:off x="0" y="0"/>
            <a:ext cx="12287250" cy="68757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4847AE-71E9-405C-8027-A62D26B0E748}"/>
              </a:ext>
            </a:extLst>
          </p:cNvPr>
          <p:cNvSpPr/>
          <p:nvPr userDrawn="1"/>
        </p:nvSpPr>
        <p:spPr>
          <a:xfrm>
            <a:off x="-1" y="5079"/>
            <a:ext cx="12287251" cy="5901267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79ACE8-DED0-C3F1-212E-8881894166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12109" y="1162964"/>
            <a:ext cx="6613659" cy="1817531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35EB46-2DA9-5B71-C03C-9B5B57C7A0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12108" y="2948893"/>
            <a:ext cx="6613659" cy="364087"/>
          </a:xfrm>
        </p:spPr>
        <p:txBody>
          <a:bodyPr>
            <a:normAutofit/>
          </a:bodyPr>
          <a:lstStyle>
            <a:lvl1pPr marL="0" indent="0" algn="l">
              <a:buNone/>
              <a:defRPr sz="2300" spc="3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 OR SUBHEAD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F2D281-CA4C-46BE-03B5-9997EAED2B34}"/>
              </a:ext>
            </a:extLst>
          </p:cNvPr>
          <p:cNvSpPr/>
          <p:nvPr userDrawn="1"/>
        </p:nvSpPr>
        <p:spPr>
          <a:xfrm>
            <a:off x="0" y="5755640"/>
            <a:ext cx="12462567" cy="1120141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F611226-A31C-4CB2-9E3F-AB03A12B37F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712108" y="3739723"/>
            <a:ext cx="6613658" cy="1231786"/>
          </a:xfrm>
        </p:spPr>
        <p:txBody>
          <a:bodyPr>
            <a:normAutofit/>
          </a:bodyPr>
          <a:lstStyle>
            <a:lvl1pPr marL="0" indent="0">
              <a:buNone/>
              <a:defRPr sz="2000" b="0" i="1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ABE2FC-F667-4BC2-9CEC-B4A63EEC5F1C}"/>
              </a:ext>
            </a:extLst>
          </p:cNvPr>
          <p:cNvSpPr txBox="1"/>
          <p:nvPr userDrawn="1"/>
        </p:nvSpPr>
        <p:spPr>
          <a:xfrm>
            <a:off x="1158329" y="5959857"/>
            <a:ext cx="987534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0" kern="1200" dirty="0">
                <a:solidFill>
                  <a:srgbClr val="FDB913"/>
                </a:solidFill>
                <a:effectLst/>
                <a:latin typeface="+mn-lt"/>
                <a:ea typeface="+mn-ea"/>
                <a:cs typeface="+mn-cs"/>
              </a:rPr>
              <a:t>Our Mission</a:t>
            </a:r>
          </a:p>
          <a:p>
            <a:pPr algn="l"/>
            <a:r>
              <a:rPr lang="en-US" sz="1800" b="0" i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We advance social and economic justice through the transformative power of education.</a:t>
            </a:r>
            <a:endParaRPr lang="en-US" b="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07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erry - Alisal Camp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D799A5-F604-4C3E-B567-224DD60D2A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186" t="2038" r="1186" b="16012"/>
          <a:stretch/>
        </p:blipFill>
        <p:spPr>
          <a:xfrm>
            <a:off x="0" y="0"/>
            <a:ext cx="12287251" cy="68757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4F2D281-CA4C-46BE-03B5-9997EAED2B34}"/>
              </a:ext>
            </a:extLst>
          </p:cNvPr>
          <p:cNvSpPr/>
          <p:nvPr userDrawn="1"/>
        </p:nvSpPr>
        <p:spPr>
          <a:xfrm>
            <a:off x="1" y="0"/>
            <a:ext cx="12287250" cy="6875781"/>
          </a:xfrm>
          <a:prstGeom prst="rect">
            <a:avLst/>
          </a:prstGeom>
          <a:solidFill>
            <a:srgbClr val="860038">
              <a:alpha val="85098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79ACE8-DED0-C3F1-212E-8881894166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70922" y="936084"/>
            <a:ext cx="6613659" cy="1817531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35EB46-2DA9-5B71-C03C-9B5B57C7A0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70921" y="2722013"/>
            <a:ext cx="6613659" cy="364087"/>
          </a:xfrm>
        </p:spPr>
        <p:txBody>
          <a:bodyPr>
            <a:normAutofit/>
          </a:bodyPr>
          <a:lstStyle>
            <a:lvl1pPr marL="0" indent="0" algn="l">
              <a:buNone/>
              <a:defRPr sz="2300" spc="30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 OR SUBHEAD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A016BE8-5800-4831-9C97-515A0DC51DD3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270921" y="3582912"/>
            <a:ext cx="6613658" cy="1231786"/>
          </a:xfrm>
        </p:spPr>
        <p:txBody>
          <a:bodyPr>
            <a:normAutofit/>
          </a:bodyPr>
          <a:lstStyle>
            <a:lvl1pPr marL="0" indent="0">
              <a:buNone/>
              <a:defRPr sz="2000" b="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978629-A833-4DBE-8DC3-DBC8240D8F37}"/>
              </a:ext>
            </a:extLst>
          </p:cNvPr>
          <p:cNvSpPr/>
          <p:nvPr userDrawn="1"/>
        </p:nvSpPr>
        <p:spPr>
          <a:xfrm>
            <a:off x="1" y="5731205"/>
            <a:ext cx="12287249" cy="9286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6413CC-0A47-405F-8788-9BF776B091D9}"/>
              </a:ext>
            </a:extLst>
          </p:cNvPr>
          <p:cNvSpPr txBox="1"/>
          <p:nvPr userDrawn="1"/>
        </p:nvSpPr>
        <p:spPr>
          <a:xfrm>
            <a:off x="1158329" y="5850776"/>
            <a:ext cx="987534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0" kern="1200" dirty="0">
                <a:solidFill>
                  <a:srgbClr val="FDB913"/>
                </a:solidFill>
                <a:effectLst/>
                <a:latin typeface="+mn-lt"/>
                <a:ea typeface="+mn-ea"/>
                <a:cs typeface="+mn-cs"/>
              </a:rPr>
              <a:t>Our Mission</a:t>
            </a:r>
          </a:p>
          <a:p>
            <a:pPr algn="l"/>
            <a:r>
              <a:rPr lang="en-US" sz="1800" b="0" i="1" kern="1200" dirty="0">
                <a:solidFill>
                  <a:srgbClr val="860038"/>
                </a:solidFill>
                <a:effectLst/>
                <a:latin typeface="+mn-lt"/>
                <a:ea typeface="+mn-ea"/>
                <a:cs typeface="+mn-cs"/>
              </a:rPr>
              <a:t>We advance social and economic justice through the transformative power of education.</a:t>
            </a:r>
            <a:endParaRPr lang="en-US" b="0" i="1" dirty="0">
              <a:solidFill>
                <a:srgbClr val="860038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C98A06F-B96F-4A5F-A607-306965EAB5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20978" y="1305710"/>
            <a:ext cx="2321252" cy="328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35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erry - Soled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BDDD5A-7D6C-41E6-A3CD-81B4E3AFD3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441" b="8838"/>
          <a:stretch/>
        </p:blipFill>
        <p:spPr>
          <a:xfrm>
            <a:off x="0" y="0"/>
            <a:ext cx="1228725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4F2D281-CA4C-46BE-03B5-9997EAED2B34}"/>
              </a:ext>
            </a:extLst>
          </p:cNvPr>
          <p:cNvSpPr/>
          <p:nvPr userDrawn="1"/>
        </p:nvSpPr>
        <p:spPr>
          <a:xfrm>
            <a:off x="1" y="0"/>
            <a:ext cx="12287250" cy="6875781"/>
          </a:xfrm>
          <a:prstGeom prst="rect">
            <a:avLst/>
          </a:prstGeom>
          <a:solidFill>
            <a:srgbClr val="860038">
              <a:alpha val="85098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79ACE8-DED0-C3F1-212E-8881894166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70922" y="936084"/>
            <a:ext cx="6613659" cy="1817531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35EB46-2DA9-5B71-C03C-9B5B57C7A0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70921" y="2722013"/>
            <a:ext cx="6613659" cy="364087"/>
          </a:xfrm>
        </p:spPr>
        <p:txBody>
          <a:bodyPr>
            <a:normAutofit/>
          </a:bodyPr>
          <a:lstStyle>
            <a:lvl1pPr marL="0" indent="0" algn="l">
              <a:buNone/>
              <a:defRPr sz="2300" spc="30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 OR SUBHEAD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D2E855D-2471-466B-97D2-792785851776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270921" y="3582912"/>
            <a:ext cx="6613658" cy="1231786"/>
          </a:xfrm>
        </p:spPr>
        <p:txBody>
          <a:bodyPr>
            <a:normAutofit/>
          </a:bodyPr>
          <a:lstStyle>
            <a:lvl1pPr marL="0" indent="0">
              <a:buNone/>
              <a:defRPr sz="2000" b="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AA0716-FE16-449D-B715-F5EBF0B10102}"/>
              </a:ext>
            </a:extLst>
          </p:cNvPr>
          <p:cNvSpPr/>
          <p:nvPr userDrawn="1"/>
        </p:nvSpPr>
        <p:spPr>
          <a:xfrm>
            <a:off x="1" y="5731205"/>
            <a:ext cx="12287249" cy="9286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45742B-5950-4233-A536-D4466FFA8DD4}"/>
              </a:ext>
            </a:extLst>
          </p:cNvPr>
          <p:cNvSpPr txBox="1"/>
          <p:nvPr userDrawn="1"/>
        </p:nvSpPr>
        <p:spPr>
          <a:xfrm>
            <a:off x="1158329" y="5850776"/>
            <a:ext cx="987534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0" kern="1200" dirty="0">
                <a:solidFill>
                  <a:srgbClr val="FDB913"/>
                </a:solidFill>
                <a:effectLst/>
                <a:latin typeface="+mn-lt"/>
                <a:ea typeface="+mn-ea"/>
                <a:cs typeface="+mn-cs"/>
              </a:rPr>
              <a:t>Our Mission</a:t>
            </a:r>
          </a:p>
          <a:p>
            <a:pPr algn="l"/>
            <a:r>
              <a:rPr lang="en-US" sz="1800" b="0" i="1" kern="1200" dirty="0">
                <a:solidFill>
                  <a:srgbClr val="860038"/>
                </a:solidFill>
                <a:effectLst/>
                <a:latin typeface="+mn-lt"/>
                <a:ea typeface="+mn-ea"/>
                <a:cs typeface="+mn-cs"/>
              </a:rPr>
              <a:t>We advance social and economic justice through the transformative power of education.</a:t>
            </a:r>
            <a:endParaRPr lang="en-US" b="0" i="1" dirty="0">
              <a:solidFill>
                <a:srgbClr val="860038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48087C-53B1-4099-AFCD-09CA270D314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20978" y="1305710"/>
            <a:ext cx="2321252" cy="328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56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erry - King C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2265EB-5A21-4CC5-A245-3A3CB395F4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373" t="27421" r="612" b="15545"/>
          <a:stretch/>
        </p:blipFill>
        <p:spPr>
          <a:xfrm>
            <a:off x="2" y="0"/>
            <a:ext cx="12287249" cy="68757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4F2D281-CA4C-46BE-03B5-9997EAED2B34}"/>
              </a:ext>
            </a:extLst>
          </p:cNvPr>
          <p:cNvSpPr/>
          <p:nvPr userDrawn="1"/>
        </p:nvSpPr>
        <p:spPr>
          <a:xfrm>
            <a:off x="1" y="0"/>
            <a:ext cx="12287250" cy="6875781"/>
          </a:xfrm>
          <a:prstGeom prst="rect">
            <a:avLst/>
          </a:prstGeom>
          <a:solidFill>
            <a:srgbClr val="860038">
              <a:alpha val="85098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79ACE8-DED0-C3F1-212E-8881894166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70922" y="936084"/>
            <a:ext cx="6613659" cy="1817531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35EB46-2DA9-5B71-C03C-9B5B57C7A0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70921" y="2722013"/>
            <a:ext cx="6613659" cy="364087"/>
          </a:xfrm>
        </p:spPr>
        <p:txBody>
          <a:bodyPr>
            <a:normAutofit/>
          </a:bodyPr>
          <a:lstStyle>
            <a:lvl1pPr marL="0" indent="0" algn="l">
              <a:buNone/>
              <a:defRPr sz="2300" spc="30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 OR SUBHEAD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F795E74-FD15-4603-B2F9-ED083809891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270921" y="3582912"/>
            <a:ext cx="6613658" cy="1231786"/>
          </a:xfrm>
        </p:spPr>
        <p:txBody>
          <a:bodyPr>
            <a:normAutofit/>
          </a:bodyPr>
          <a:lstStyle>
            <a:lvl1pPr marL="0" indent="0">
              <a:buNone/>
              <a:defRPr sz="2000" b="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216151-5C02-491A-9ECF-4306C17072CD}"/>
              </a:ext>
            </a:extLst>
          </p:cNvPr>
          <p:cNvSpPr/>
          <p:nvPr userDrawn="1"/>
        </p:nvSpPr>
        <p:spPr>
          <a:xfrm>
            <a:off x="1" y="5731205"/>
            <a:ext cx="12287249" cy="9286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271A25-B8E3-437D-9632-26FF5698AD5D}"/>
              </a:ext>
            </a:extLst>
          </p:cNvPr>
          <p:cNvSpPr txBox="1"/>
          <p:nvPr userDrawn="1"/>
        </p:nvSpPr>
        <p:spPr>
          <a:xfrm>
            <a:off x="1158329" y="5850776"/>
            <a:ext cx="987534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0" kern="1200" dirty="0">
                <a:solidFill>
                  <a:srgbClr val="FDB913"/>
                </a:solidFill>
                <a:effectLst/>
                <a:latin typeface="+mn-lt"/>
                <a:ea typeface="+mn-ea"/>
                <a:cs typeface="+mn-cs"/>
              </a:rPr>
              <a:t>Our Mission</a:t>
            </a:r>
          </a:p>
          <a:p>
            <a:pPr algn="l"/>
            <a:r>
              <a:rPr lang="en-US" sz="1800" b="0" i="1" kern="1200" dirty="0">
                <a:solidFill>
                  <a:srgbClr val="860038"/>
                </a:solidFill>
                <a:effectLst/>
                <a:latin typeface="+mn-lt"/>
                <a:ea typeface="+mn-ea"/>
                <a:cs typeface="+mn-cs"/>
              </a:rPr>
              <a:t>We advance social and economic justice through the transformative power of education.</a:t>
            </a:r>
            <a:endParaRPr lang="en-US" b="0" i="1" dirty="0">
              <a:solidFill>
                <a:srgbClr val="860038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9206F8-5249-4A14-9E67-BC6EC705AE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20978" y="1305710"/>
            <a:ext cx="2321252" cy="328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7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erry - Castrov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7693181-B39F-40C5-8DDD-2422B13F9E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2818" t="21965" r="13311" b="16029"/>
          <a:stretch/>
        </p:blipFill>
        <p:spPr>
          <a:xfrm>
            <a:off x="-5817" y="0"/>
            <a:ext cx="12287250" cy="68757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4F2D281-CA4C-46BE-03B5-9997EAED2B34}"/>
              </a:ext>
            </a:extLst>
          </p:cNvPr>
          <p:cNvSpPr/>
          <p:nvPr userDrawn="1"/>
        </p:nvSpPr>
        <p:spPr>
          <a:xfrm>
            <a:off x="1" y="0"/>
            <a:ext cx="12287250" cy="6875781"/>
          </a:xfrm>
          <a:prstGeom prst="rect">
            <a:avLst/>
          </a:prstGeom>
          <a:solidFill>
            <a:srgbClr val="860038">
              <a:alpha val="85098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79ACE8-DED0-C3F1-212E-8881894166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70922" y="936084"/>
            <a:ext cx="6613659" cy="1817531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35EB46-2DA9-5B71-C03C-9B5B57C7A0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70921" y="2722013"/>
            <a:ext cx="6613659" cy="364087"/>
          </a:xfrm>
        </p:spPr>
        <p:txBody>
          <a:bodyPr>
            <a:normAutofit/>
          </a:bodyPr>
          <a:lstStyle>
            <a:lvl1pPr marL="0" indent="0" algn="l">
              <a:buNone/>
              <a:defRPr sz="2300" spc="30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 OR SUBHEAD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F795E74-FD15-4603-B2F9-ED083809891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270921" y="3582912"/>
            <a:ext cx="6613658" cy="1231786"/>
          </a:xfrm>
        </p:spPr>
        <p:txBody>
          <a:bodyPr>
            <a:normAutofit/>
          </a:bodyPr>
          <a:lstStyle>
            <a:lvl1pPr marL="0" indent="0">
              <a:buNone/>
              <a:defRPr sz="2000" b="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252DCB-08E2-40B9-8A46-523E151F5069}"/>
              </a:ext>
            </a:extLst>
          </p:cNvPr>
          <p:cNvSpPr/>
          <p:nvPr userDrawn="1"/>
        </p:nvSpPr>
        <p:spPr>
          <a:xfrm>
            <a:off x="1" y="5731205"/>
            <a:ext cx="12287249" cy="9286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06D4B2-3E79-4578-B3C9-7348287B2C68}"/>
              </a:ext>
            </a:extLst>
          </p:cNvPr>
          <p:cNvSpPr txBox="1"/>
          <p:nvPr userDrawn="1"/>
        </p:nvSpPr>
        <p:spPr>
          <a:xfrm>
            <a:off x="1158329" y="5850776"/>
            <a:ext cx="987534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0" kern="1200" dirty="0">
                <a:solidFill>
                  <a:srgbClr val="FDB913"/>
                </a:solidFill>
                <a:effectLst/>
                <a:latin typeface="+mn-lt"/>
                <a:ea typeface="+mn-ea"/>
                <a:cs typeface="+mn-cs"/>
              </a:rPr>
              <a:t>Our Mission</a:t>
            </a:r>
          </a:p>
          <a:p>
            <a:pPr algn="l"/>
            <a:r>
              <a:rPr lang="en-US" sz="1800" b="0" i="1" kern="1200" dirty="0">
                <a:solidFill>
                  <a:srgbClr val="860038"/>
                </a:solidFill>
                <a:effectLst/>
                <a:latin typeface="+mn-lt"/>
                <a:ea typeface="+mn-ea"/>
                <a:cs typeface="+mn-cs"/>
              </a:rPr>
              <a:t>We advance social and economic justice through the transformative power of education.</a:t>
            </a:r>
            <a:endParaRPr lang="en-US" b="0" i="1" dirty="0">
              <a:solidFill>
                <a:srgbClr val="860038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89459C-6492-4940-A749-85A2AE2720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20978" y="1305710"/>
            <a:ext cx="2321252" cy="328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25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White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9ACE8-DED0-C3F1-212E-8881894166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355941"/>
            <a:ext cx="9144000" cy="18093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35EB46-2DA9-5B71-C03C-9B5B57C7A0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57384"/>
            <a:ext cx="9144000" cy="102086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7A0811-2D4B-2087-7A49-DE87F1590D1C}"/>
              </a:ext>
            </a:extLst>
          </p:cNvPr>
          <p:cNvSpPr/>
          <p:nvPr userDrawn="1"/>
        </p:nvSpPr>
        <p:spPr>
          <a:xfrm>
            <a:off x="-12065" y="6756401"/>
            <a:ext cx="12214226" cy="156746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</p:spTree>
    <p:extLst>
      <p:ext uri="{BB962C8B-B14F-4D97-AF65-F5344CB8AC3E}">
        <p14:creationId xmlns:p14="http://schemas.microsoft.com/office/powerpoint/2010/main" val="1924356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White -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9ACE8-DED0-C3F1-212E-8881894166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355941"/>
            <a:ext cx="9144000" cy="18093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35EB46-2DA9-5B71-C03C-9B5B57C7A0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57384"/>
            <a:ext cx="9144000" cy="102086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7A0811-2D4B-2087-7A49-DE87F1590D1C}"/>
              </a:ext>
            </a:extLst>
          </p:cNvPr>
          <p:cNvSpPr/>
          <p:nvPr userDrawn="1"/>
        </p:nvSpPr>
        <p:spPr>
          <a:xfrm>
            <a:off x="-12065" y="6756401"/>
            <a:ext cx="12214226" cy="156746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C34E9A30-C898-833D-4416-FC91453B08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4552" y="444512"/>
            <a:ext cx="2120992" cy="270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07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Berry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67A0811-2D4B-2087-7A49-DE87F1590D1C}"/>
              </a:ext>
            </a:extLst>
          </p:cNvPr>
          <p:cNvSpPr/>
          <p:nvPr userDrawn="1"/>
        </p:nvSpPr>
        <p:spPr>
          <a:xfrm flipV="1">
            <a:off x="-50800" y="-55884"/>
            <a:ext cx="12288520" cy="6807203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>
              <a:solidFill>
                <a:srgbClr val="FDB913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79ACE8-DED0-C3F1-212E-8881894166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355941"/>
            <a:ext cx="9144000" cy="180936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35EB46-2DA9-5B71-C03C-9B5B57C7A0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57384"/>
            <a:ext cx="9144000" cy="1020868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DB91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898706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Berry -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67A0811-2D4B-2087-7A49-DE87F1590D1C}"/>
              </a:ext>
            </a:extLst>
          </p:cNvPr>
          <p:cNvSpPr/>
          <p:nvPr userDrawn="1"/>
        </p:nvSpPr>
        <p:spPr>
          <a:xfrm flipV="1">
            <a:off x="-50800" y="-55884"/>
            <a:ext cx="12288520" cy="6807203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>
              <a:solidFill>
                <a:srgbClr val="FDB913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79ACE8-DED0-C3F1-212E-8881894166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355941"/>
            <a:ext cx="9144000" cy="180936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35EB46-2DA9-5B71-C03C-9B5B57C7A0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57384"/>
            <a:ext cx="9144000" cy="1020868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DB91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F2AE30-0F74-46AB-92A4-1FD246D07E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3955" y="618415"/>
            <a:ext cx="1664089" cy="235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34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- Burgundy_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DC9D6B-760F-17CD-DEDA-E9665BD071A2}"/>
              </a:ext>
            </a:extLst>
          </p:cNvPr>
          <p:cNvSpPr/>
          <p:nvPr userDrawn="1"/>
        </p:nvSpPr>
        <p:spPr>
          <a:xfrm>
            <a:off x="-12065" y="-94267"/>
            <a:ext cx="12214226" cy="7007414"/>
          </a:xfrm>
          <a:prstGeom prst="rect">
            <a:avLst/>
          </a:prstGeom>
          <a:solidFill>
            <a:srgbClr val="48002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68EA99-D1BF-4B29-9254-294682D6EE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082" y="-2101186"/>
            <a:ext cx="6601896" cy="954891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CCBE8-38A2-FB75-C0E6-F476ED884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21967" y="6492875"/>
            <a:ext cx="753932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fld id="{7C67B5EB-73EF-E447-AE40-3BA6E4C33D4E}" type="datetimeFigureOut">
              <a:rPr lang="en-US" smtClean="0"/>
              <a:pPr/>
              <a:t>3/11/2025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A36FD-59A9-1353-ABD9-64A22039A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75899" y="649287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7C664F-56A1-4035-B1EC-0ADBFCE85B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2646" y="6535586"/>
            <a:ext cx="1836287" cy="13681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600CAB6-EB2D-439A-93E8-082FFC9F1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1603"/>
            <a:ext cx="10515600" cy="4065359"/>
          </a:xfrm>
        </p:spPr>
        <p:txBody>
          <a:bodyPr/>
          <a:lstStyle>
            <a:lvl1pPr>
              <a:defRPr>
                <a:solidFill>
                  <a:srgbClr val="FDB913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FCDD826-5513-4090-B3DA-14FAD16A0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907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2C0F99-AF7C-4410-AD83-CCA5C6F8DE46}"/>
              </a:ext>
            </a:extLst>
          </p:cNvPr>
          <p:cNvSpPr/>
          <p:nvPr userDrawn="1"/>
        </p:nvSpPr>
        <p:spPr>
          <a:xfrm>
            <a:off x="-12065" y="6798285"/>
            <a:ext cx="12214226" cy="11486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</p:spTree>
    <p:extLst>
      <p:ext uri="{BB962C8B-B14F-4D97-AF65-F5344CB8AC3E}">
        <p14:creationId xmlns:p14="http://schemas.microsoft.com/office/powerpoint/2010/main" val="17402991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- Burgun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DC9D6B-760F-17CD-DEDA-E9665BD071A2}"/>
              </a:ext>
            </a:extLst>
          </p:cNvPr>
          <p:cNvSpPr/>
          <p:nvPr userDrawn="1"/>
        </p:nvSpPr>
        <p:spPr>
          <a:xfrm>
            <a:off x="-12065" y="-94267"/>
            <a:ext cx="12214226" cy="7007414"/>
          </a:xfrm>
          <a:prstGeom prst="rect">
            <a:avLst/>
          </a:prstGeom>
          <a:solidFill>
            <a:srgbClr val="48002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CCBE8-38A2-FB75-C0E6-F476ED884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21967" y="6492875"/>
            <a:ext cx="753932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fld id="{7C67B5EB-73EF-E447-AE40-3BA6E4C33D4E}" type="datetimeFigureOut">
              <a:rPr lang="en-US" smtClean="0"/>
              <a:pPr/>
              <a:t>3/11/2025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A36FD-59A9-1353-ABD9-64A22039A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75899" y="649287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7C664F-56A1-4035-B1EC-0ADBFCE85B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646" y="6535586"/>
            <a:ext cx="1836287" cy="13681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AEFE6E0-A017-4DA1-882E-0077596ED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1603"/>
            <a:ext cx="10515600" cy="4065359"/>
          </a:xfrm>
        </p:spPr>
        <p:txBody>
          <a:bodyPr/>
          <a:lstStyle>
            <a:lvl1pPr>
              <a:defRPr>
                <a:solidFill>
                  <a:srgbClr val="FDB913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A9A3806-C649-4DA4-AE45-FF5FB0594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907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39CCAE8-6213-4539-99D3-52EABC2D1A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07657" y="2091537"/>
            <a:ext cx="5445076" cy="489331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4CBAD9D-F5E6-4F22-A3E2-F6624D95AF1D}"/>
              </a:ext>
            </a:extLst>
          </p:cNvPr>
          <p:cNvSpPr/>
          <p:nvPr userDrawn="1"/>
        </p:nvSpPr>
        <p:spPr>
          <a:xfrm>
            <a:off x="-12065" y="6798285"/>
            <a:ext cx="12214226" cy="11486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</p:spTree>
    <p:extLst>
      <p:ext uri="{BB962C8B-B14F-4D97-AF65-F5344CB8AC3E}">
        <p14:creationId xmlns:p14="http://schemas.microsoft.com/office/powerpoint/2010/main" val="4167513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 - Main Camp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318210F-5677-45D6-B4E9-22C7F55AF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5349" b="5118"/>
          <a:stretch/>
        </p:blipFill>
        <p:spPr>
          <a:xfrm>
            <a:off x="0" y="0"/>
            <a:ext cx="12287250" cy="68757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4847AE-71E9-405C-8027-A62D26B0E748}"/>
              </a:ext>
            </a:extLst>
          </p:cNvPr>
          <p:cNvSpPr/>
          <p:nvPr userDrawn="1"/>
        </p:nvSpPr>
        <p:spPr>
          <a:xfrm>
            <a:off x="-1" y="5079"/>
            <a:ext cx="12287251" cy="5901267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79ACE8-DED0-C3F1-212E-8881894166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12109" y="1162964"/>
            <a:ext cx="6613659" cy="1817531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35EB46-2DA9-5B71-C03C-9B5B57C7A0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12108" y="2948893"/>
            <a:ext cx="6613659" cy="364087"/>
          </a:xfrm>
        </p:spPr>
        <p:txBody>
          <a:bodyPr>
            <a:normAutofit/>
          </a:bodyPr>
          <a:lstStyle>
            <a:lvl1pPr marL="0" indent="0" algn="l">
              <a:buNone/>
              <a:defRPr sz="2300" spc="3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 OR SUBHEAD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F2D281-CA4C-46BE-03B5-9997EAED2B34}"/>
              </a:ext>
            </a:extLst>
          </p:cNvPr>
          <p:cNvSpPr/>
          <p:nvPr userDrawn="1"/>
        </p:nvSpPr>
        <p:spPr>
          <a:xfrm>
            <a:off x="0" y="5755640"/>
            <a:ext cx="12462567" cy="1120141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E73FD24-85B8-47A7-B635-18AF88D5BF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20979" y="1305710"/>
            <a:ext cx="2353446" cy="3289843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F611226-A31C-4CB2-9E3F-AB03A12B37F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712108" y="3739723"/>
            <a:ext cx="6613658" cy="1231786"/>
          </a:xfrm>
        </p:spPr>
        <p:txBody>
          <a:bodyPr>
            <a:normAutofit/>
          </a:bodyPr>
          <a:lstStyle>
            <a:lvl1pPr marL="0" indent="0">
              <a:buNone/>
              <a:defRPr sz="2000" b="0" i="1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ABE2FC-F667-4BC2-9CEC-B4A63EEC5F1C}"/>
              </a:ext>
            </a:extLst>
          </p:cNvPr>
          <p:cNvSpPr txBox="1"/>
          <p:nvPr userDrawn="1"/>
        </p:nvSpPr>
        <p:spPr>
          <a:xfrm>
            <a:off x="1158329" y="5959857"/>
            <a:ext cx="987534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0" kern="1200" dirty="0">
                <a:solidFill>
                  <a:srgbClr val="FDB913"/>
                </a:solidFill>
                <a:effectLst/>
                <a:latin typeface="+mn-lt"/>
                <a:ea typeface="+mn-ea"/>
                <a:cs typeface="+mn-cs"/>
              </a:rPr>
              <a:t>Our Mission</a:t>
            </a:r>
          </a:p>
          <a:p>
            <a:pPr algn="l"/>
            <a:r>
              <a:rPr lang="en-US" sz="1800" b="0" i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We advance social and economic justice through the transformative power of education.</a:t>
            </a:r>
            <a:endParaRPr lang="en-US" b="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273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- Ber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DC9D6B-760F-17CD-DEDA-E9665BD071A2}"/>
              </a:ext>
            </a:extLst>
          </p:cNvPr>
          <p:cNvSpPr/>
          <p:nvPr userDrawn="1"/>
        </p:nvSpPr>
        <p:spPr>
          <a:xfrm>
            <a:off x="-12065" y="-94267"/>
            <a:ext cx="12214226" cy="7007414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CCBE8-38A2-FB75-C0E6-F476ED884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21967" y="6492875"/>
            <a:ext cx="753932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fld id="{7C67B5EB-73EF-E447-AE40-3BA6E4C33D4E}" type="datetimeFigureOut">
              <a:rPr lang="en-US" smtClean="0"/>
              <a:pPr/>
              <a:t>3/11/2025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A36FD-59A9-1353-ABD9-64A22039A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75899" y="649287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7C664F-56A1-4035-B1EC-0ADBFCE85B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646" y="6535586"/>
            <a:ext cx="1836287" cy="1368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094A89-C3B8-4D67-91C1-FFAF674B54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07657" y="2091537"/>
            <a:ext cx="5445076" cy="4893311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448CF12-59E6-4DAA-BCA7-3C8B6B5A9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1603"/>
            <a:ext cx="10515600" cy="4065359"/>
          </a:xfrm>
        </p:spPr>
        <p:txBody>
          <a:bodyPr/>
          <a:lstStyle>
            <a:lvl1pPr>
              <a:defRPr>
                <a:solidFill>
                  <a:srgbClr val="FDB913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5B80976-11D6-49DD-865D-DAC508378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907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ABA357-B447-41CC-BFB0-C5426857A2BF}"/>
              </a:ext>
            </a:extLst>
          </p:cNvPr>
          <p:cNvSpPr/>
          <p:nvPr userDrawn="1"/>
        </p:nvSpPr>
        <p:spPr>
          <a:xfrm>
            <a:off x="-12065" y="6798285"/>
            <a:ext cx="12214226" cy="11486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</p:spTree>
    <p:extLst>
      <p:ext uri="{BB962C8B-B14F-4D97-AF65-F5344CB8AC3E}">
        <p14:creationId xmlns:p14="http://schemas.microsoft.com/office/powerpoint/2010/main" val="4347787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D04C36-F060-4064-B164-453D53EA7A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647" y="6535437"/>
            <a:ext cx="1836287" cy="1371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47AA99-4C80-4D9A-AF2B-F067336CC0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07658" y="2091537"/>
            <a:ext cx="5445075" cy="489331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FFE4DE1-BA8A-47EB-945F-72BEFD7EF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1603"/>
            <a:ext cx="10515600" cy="4065359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693910C-F673-4F14-88EF-A11844B2D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9075"/>
            <a:ext cx="10515600" cy="1325563"/>
          </a:xfrm>
        </p:spPr>
        <p:txBody>
          <a:bodyPr/>
          <a:lstStyle>
            <a:lvl1pPr>
              <a:defRPr>
                <a:solidFill>
                  <a:srgbClr val="86003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9BD60F-D910-49A4-95A8-E96D39360740}"/>
              </a:ext>
            </a:extLst>
          </p:cNvPr>
          <p:cNvSpPr/>
          <p:nvPr userDrawn="1"/>
        </p:nvSpPr>
        <p:spPr>
          <a:xfrm>
            <a:off x="-12065" y="6798285"/>
            <a:ext cx="12214226" cy="114861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</p:spTree>
    <p:extLst>
      <p:ext uri="{BB962C8B-B14F-4D97-AF65-F5344CB8AC3E}">
        <p14:creationId xmlns:p14="http://schemas.microsoft.com/office/powerpoint/2010/main" val="21424161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Bot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46C42-8C5C-5A78-401F-E6EEC5990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907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39D660-1B70-9E94-05CB-E5A80CEDF662}"/>
              </a:ext>
            </a:extLst>
          </p:cNvPr>
          <p:cNvSpPr/>
          <p:nvPr userDrawn="1"/>
        </p:nvSpPr>
        <p:spPr>
          <a:xfrm>
            <a:off x="-12065" y="6798285"/>
            <a:ext cx="12214226" cy="114861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8DCE87F-4559-AAC9-5EE7-F0989EACC5E8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-22226" y="3027680"/>
            <a:ext cx="12214225" cy="383032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9FE35CE-7069-03A4-3C19-360FE5745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125383"/>
            <a:ext cx="10515600" cy="43389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E69D64-4CAC-4F79-A0A8-259F7612BD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646" y="6535586"/>
            <a:ext cx="1836287" cy="13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48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8C99F-FFC9-3EC1-DE21-E718D92ED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58520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8F68C-C664-A734-1AC4-4E79C2F91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546" y="858521"/>
            <a:ext cx="5806912" cy="494249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358344-DE3D-9EE5-241B-59893CAEB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89431"/>
            <a:ext cx="3932237" cy="3811588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EB3BBC5-97EC-4359-18B6-F6C5C73A8C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21967" y="6492875"/>
            <a:ext cx="753932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fld id="{7C67B5EB-73EF-E447-AE40-3BA6E4C33D4E}" type="datetimeFigureOut">
              <a:rPr lang="en-US" smtClean="0"/>
              <a:pPr/>
              <a:t>3/11/2025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E2F213B-3E50-5671-E984-FCD686539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75899" y="649287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12A74E-0192-1983-4F20-7D24979E11E4}"/>
              </a:ext>
            </a:extLst>
          </p:cNvPr>
          <p:cNvSpPr/>
          <p:nvPr userDrawn="1"/>
        </p:nvSpPr>
        <p:spPr>
          <a:xfrm>
            <a:off x="-12065" y="6798285"/>
            <a:ext cx="12214226" cy="114861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248D52-B548-4AC6-A7D7-758CE9317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647" y="6535437"/>
            <a:ext cx="1836287" cy="13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1503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Page with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A643467-BB1C-EABE-F8F9-3DF2C05C2552}"/>
              </a:ext>
            </a:extLst>
          </p:cNvPr>
          <p:cNvSpPr/>
          <p:nvPr userDrawn="1"/>
        </p:nvSpPr>
        <p:spPr>
          <a:xfrm>
            <a:off x="-12065" y="6798285"/>
            <a:ext cx="12214226" cy="114861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A98EDD-7C84-ABE9-C61B-2E73C6323C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17654" y="0"/>
            <a:ext cx="6174345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BBE604-5838-0FE4-B900-84892899B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446154"/>
            <a:ext cx="5547360" cy="1570630"/>
          </a:xfrm>
        </p:spPr>
        <p:txBody>
          <a:bodyPr anchor="b">
            <a:noAutofit/>
          </a:bodyPr>
          <a:lstStyle>
            <a:lvl1pPr algn="ctr">
              <a:lnSpc>
                <a:spcPts val="4980"/>
              </a:lnSpc>
              <a:defRPr sz="50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Header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344F2D-2566-FB5D-9E9D-E9A40CBB32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24829" y="3098130"/>
            <a:ext cx="1700212" cy="79756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mini blurb text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26F31BC-36BB-5475-D74D-A860791DF58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839788" y="2067560"/>
            <a:ext cx="4412932" cy="472440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F3BB115-B187-24D8-B318-41BB93C1516C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524829" y="4175090"/>
            <a:ext cx="1700212" cy="79756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mini blurb text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B62A266F-6C59-4BC7-205C-BD82BA9B564D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24829" y="5343490"/>
            <a:ext cx="1700212" cy="79756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mini blurb text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7B6CFFE4-D98C-BDB0-C20D-9F1C859BCA7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2419747" y="3330609"/>
            <a:ext cx="1302108" cy="104868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Picture or icon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0B633620-173D-494C-FCCB-22F652E18624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2419747" y="4693582"/>
            <a:ext cx="1302108" cy="104868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Picture or icon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8B2A2779-A161-70BE-BE80-C4BF7AFD9DC9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3938589" y="3098130"/>
            <a:ext cx="1700212" cy="79756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mini blurb text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25131B3-5419-2EAF-1779-22E9CBED6375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3938589" y="4175090"/>
            <a:ext cx="1700212" cy="79756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mini blurb text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0E76D4BD-EE84-CF60-B46F-C68C10DB7BD9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3938589" y="5343490"/>
            <a:ext cx="1700212" cy="79756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mini blurb text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30120B-68EA-4698-B0C0-965209912B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647" y="6535437"/>
            <a:ext cx="1836287" cy="13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242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Page with 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F0D48C83-9967-CD35-C020-FEB2879EBD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905" y="0"/>
            <a:ext cx="6174345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643467-BB1C-EABE-F8F9-3DF2C05C2552}"/>
              </a:ext>
            </a:extLst>
          </p:cNvPr>
          <p:cNvSpPr/>
          <p:nvPr userDrawn="1"/>
        </p:nvSpPr>
        <p:spPr>
          <a:xfrm>
            <a:off x="-12065" y="6798285"/>
            <a:ext cx="12214226" cy="114861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BBE604-5838-0FE4-B900-84892899B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1120" y="446154"/>
            <a:ext cx="5547360" cy="1570630"/>
          </a:xfrm>
        </p:spPr>
        <p:txBody>
          <a:bodyPr anchor="b">
            <a:noAutofit/>
          </a:bodyPr>
          <a:lstStyle>
            <a:lvl1pPr algn="ctr">
              <a:lnSpc>
                <a:spcPts val="4980"/>
              </a:lnSpc>
              <a:defRPr sz="50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Header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344F2D-2566-FB5D-9E9D-E9A40CBB32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691949" y="3098130"/>
            <a:ext cx="1700212" cy="79756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mini blurb text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26F31BC-36BB-5475-D74D-A860791DF58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7006908" y="2067560"/>
            <a:ext cx="4412932" cy="472440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F3BB115-B187-24D8-B318-41BB93C1516C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691949" y="4175090"/>
            <a:ext cx="1700212" cy="79756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mini blurb text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B62A266F-6C59-4BC7-205C-BD82BA9B564D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691949" y="5343490"/>
            <a:ext cx="1700212" cy="79756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mini blurb text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7B6CFFE4-D98C-BDB0-C20D-9F1C859BCA7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586867" y="3330609"/>
            <a:ext cx="1302108" cy="104868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Picture or icon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0B633620-173D-494C-FCCB-22F652E18624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8586867" y="4693582"/>
            <a:ext cx="1302108" cy="104868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Picture or icon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8B2A2779-A161-70BE-BE80-C4BF7AFD9DC9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0105709" y="3098130"/>
            <a:ext cx="1700212" cy="79756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mini blurb text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25131B3-5419-2EAF-1779-22E9CBED6375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0105709" y="4175090"/>
            <a:ext cx="1700212" cy="79756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mini blurb text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0E76D4BD-EE84-CF60-B46F-C68C10DB7BD9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10105709" y="5343490"/>
            <a:ext cx="1700212" cy="79756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mini blurb text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3D2BE1-6C6F-4733-B91C-773E292298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646" y="6535586"/>
            <a:ext cx="1836287" cy="13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144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with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A643467-BB1C-EABE-F8F9-3DF2C05C2552}"/>
              </a:ext>
            </a:extLst>
          </p:cNvPr>
          <p:cNvSpPr/>
          <p:nvPr userDrawn="1"/>
        </p:nvSpPr>
        <p:spPr>
          <a:xfrm>
            <a:off x="-12065" y="6798285"/>
            <a:ext cx="12214226" cy="114861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A98EDD-7C84-ABE9-C61B-2E73C6323C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17654" y="0"/>
            <a:ext cx="6174345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BBE604-5838-0FE4-B900-84892899B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010" y="446154"/>
            <a:ext cx="5094350" cy="1570630"/>
          </a:xfrm>
        </p:spPr>
        <p:txBody>
          <a:bodyPr anchor="b">
            <a:noAutofit/>
          </a:bodyPr>
          <a:lstStyle>
            <a:lvl1pPr algn="l">
              <a:lnSpc>
                <a:spcPts val="4980"/>
              </a:lnSpc>
              <a:defRPr sz="50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Header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26F31BC-36BB-5475-D74D-A860791DF58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707010" y="2067560"/>
            <a:ext cx="5094350" cy="472440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24B7102-4057-AFE9-A8C7-6CD70FEBF2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7009" y="2665734"/>
            <a:ext cx="5094350" cy="3423981"/>
          </a:xfrm>
        </p:spPr>
        <p:txBody>
          <a:bodyPr>
            <a:normAutofit/>
          </a:bodyPr>
          <a:lstStyle>
            <a:lvl1pPr marL="0" indent="0" algn="l"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768777-DD8F-4967-B2FA-86A1DC9A71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647" y="6535437"/>
            <a:ext cx="1836287" cy="13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5414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with 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FA3D0413-53F5-D53F-3A72-5BAB1198FB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905" y="0"/>
            <a:ext cx="6174345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643467-BB1C-EABE-F8F9-3DF2C05C2552}"/>
              </a:ext>
            </a:extLst>
          </p:cNvPr>
          <p:cNvSpPr/>
          <p:nvPr userDrawn="1"/>
        </p:nvSpPr>
        <p:spPr>
          <a:xfrm>
            <a:off x="-12065" y="6798285"/>
            <a:ext cx="12214226" cy="114861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BBE604-5838-0FE4-B900-84892899B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7348" y="446154"/>
            <a:ext cx="5094350" cy="1570630"/>
          </a:xfrm>
        </p:spPr>
        <p:txBody>
          <a:bodyPr anchor="b">
            <a:noAutofit/>
          </a:bodyPr>
          <a:lstStyle>
            <a:lvl1pPr algn="l">
              <a:lnSpc>
                <a:spcPts val="4980"/>
              </a:lnSpc>
              <a:defRPr sz="50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Header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26F31BC-36BB-5475-D74D-A860791DF58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507348" y="2067560"/>
            <a:ext cx="5094350" cy="472440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24B7102-4057-AFE9-A8C7-6CD70FEBF2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07347" y="2733040"/>
            <a:ext cx="5094349" cy="3356675"/>
          </a:xfrm>
        </p:spPr>
        <p:txBody>
          <a:bodyPr>
            <a:normAutofit/>
          </a:bodyPr>
          <a:lstStyle>
            <a:lvl1pPr marL="0" indent="0" algn="l"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7EB100-9B53-4BB6-8756-1810F63D87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646" y="6535586"/>
            <a:ext cx="1836287" cy="13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165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ch Content - Ber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5AA013-290E-4B0C-C57B-1CF274BAE86E}"/>
              </a:ext>
            </a:extLst>
          </p:cNvPr>
          <p:cNvSpPr/>
          <p:nvPr userDrawn="1"/>
        </p:nvSpPr>
        <p:spPr>
          <a:xfrm>
            <a:off x="-12065" y="0"/>
            <a:ext cx="1221422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8962EC-8578-DC27-98BF-EE4D95F33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601" y="1777632"/>
            <a:ext cx="6268720" cy="673759"/>
          </a:xfrm>
        </p:spPr>
        <p:txBody>
          <a:bodyPr/>
          <a:lstStyle>
            <a:lvl1pPr algn="ctr">
              <a:defRPr>
                <a:solidFill>
                  <a:srgbClr val="FDB913"/>
                </a:solidFill>
              </a:defRPr>
            </a:lvl1pPr>
          </a:lstStyle>
          <a:p>
            <a:r>
              <a:rPr lang="en-US" dirty="0"/>
              <a:t>Exciting 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BE30D9-22E9-853B-A1B9-746950AA034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93134" y="4736674"/>
            <a:ext cx="2130323" cy="41091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 spc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81D0CB-F660-6D0A-10B4-D4CC9705BD1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7885507" y="660416"/>
            <a:ext cx="3866823" cy="831848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supporting header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96B1B64B-A0BA-B889-3F01-94BADFAA56B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885507" y="1625616"/>
            <a:ext cx="3866823" cy="4648324"/>
          </a:xfrm>
        </p:spPr>
        <p:txBody>
          <a:bodyPr>
            <a:normAutofit/>
          </a:bodyPr>
          <a:lstStyle>
            <a:lvl1pPr algn="l">
              <a:lnSpc>
                <a:spcPts val="2120"/>
              </a:lnSpc>
              <a:spcBef>
                <a:spcPts val="0"/>
              </a:spcBef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supporting text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480F1BEA-5155-D812-2612-C3EED3EE5D1C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751391" y="2888354"/>
            <a:ext cx="1662181" cy="1733459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Icon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28CC589-3D6A-A96E-5138-A506B81C760B}"/>
              </a:ext>
            </a:extLst>
          </p:cNvPr>
          <p:cNvCxnSpPr>
            <a:cxnSpLocks/>
          </p:cNvCxnSpPr>
          <p:nvPr userDrawn="1"/>
        </p:nvCxnSpPr>
        <p:spPr>
          <a:xfrm>
            <a:off x="439670" y="5148234"/>
            <a:ext cx="2227237" cy="0"/>
          </a:xfrm>
          <a:prstGeom prst="line">
            <a:avLst/>
          </a:prstGeom>
          <a:ln w="19050">
            <a:solidFill>
              <a:schemeClr val="bg1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099C0CDF-317F-9870-6D8F-6050181819F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38589" y="5222669"/>
            <a:ext cx="2229197" cy="1051276"/>
          </a:xfrm>
        </p:spPr>
        <p:txBody>
          <a:bodyPr/>
          <a:lstStyle>
            <a:lvl1pPr algn="ctr"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small header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56EB85F-5196-0326-99CC-724DA87352B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32800" y="4736674"/>
            <a:ext cx="2130323" cy="41091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 spc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1BEBA024-9BEC-A2EF-D16E-841801DCDBE8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3166871" y="2888354"/>
            <a:ext cx="1662181" cy="1733459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Icon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471C984-15AE-2721-B556-42A985E0D190}"/>
              </a:ext>
            </a:extLst>
          </p:cNvPr>
          <p:cNvCxnSpPr>
            <a:cxnSpLocks/>
          </p:cNvCxnSpPr>
          <p:nvPr userDrawn="1"/>
        </p:nvCxnSpPr>
        <p:spPr>
          <a:xfrm>
            <a:off x="2884343" y="5148234"/>
            <a:ext cx="2227237" cy="0"/>
          </a:xfrm>
          <a:prstGeom prst="line">
            <a:avLst/>
          </a:prstGeom>
          <a:ln w="19050">
            <a:solidFill>
              <a:schemeClr val="bg1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5">
            <a:extLst>
              <a:ext uri="{FF2B5EF4-FFF2-40B4-BE49-F238E27FC236}">
                <a16:creationId xmlns:a16="http://schemas.microsoft.com/office/drawing/2014/main" id="{084A7B21-9024-FB0B-5BE5-3BA68D90D4ED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2883363" y="5222669"/>
            <a:ext cx="2229197" cy="1051276"/>
          </a:xfrm>
        </p:spPr>
        <p:txBody>
          <a:bodyPr/>
          <a:lstStyle>
            <a:lvl1pPr algn="ctr"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small header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6800158B-932C-E0C3-F749-C80E25D5384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06536" y="4736674"/>
            <a:ext cx="2130323" cy="41091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 spc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160E197A-7E21-C074-6862-E38B98624FFD}"/>
              </a:ext>
            </a:extLst>
          </p:cNvPr>
          <p:cNvSpPr>
            <a:spLocks noGrp="1"/>
          </p:cNvSpPr>
          <p:nvPr>
            <p:ph type="pic" idx="25" hasCustomPrompt="1"/>
          </p:nvPr>
        </p:nvSpPr>
        <p:spPr>
          <a:xfrm>
            <a:off x="5464793" y="2888354"/>
            <a:ext cx="1662181" cy="1733459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Icon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E1B1525-655E-92AF-7B7B-02187B97856A}"/>
              </a:ext>
            </a:extLst>
          </p:cNvPr>
          <p:cNvCxnSpPr>
            <a:cxnSpLocks/>
          </p:cNvCxnSpPr>
          <p:nvPr userDrawn="1"/>
        </p:nvCxnSpPr>
        <p:spPr>
          <a:xfrm>
            <a:off x="5153072" y="5148234"/>
            <a:ext cx="2227237" cy="0"/>
          </a:xfrm>
          <a:prstGeom prst="line">
            <a:avLst/>
          </a:prstGeom>
          <a:ln w="19050">
            <a:solidFill>
              <a:schemeClr val="bg1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ontent Placeholder 5">
            <a:extLst>
              <a:ext uri="{FF2B5EF4-FFF2-40B4-BE49-F238E27FC236}">
                <a16:creationId xmlns:a16="http://schemas.microsoft.com/office/drawing/2014/main" id="{D009E88A-5371-9E57-B78C-50D845DF9A39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5151991" y="5222669"/>
            <a:ext cx="2229197" cy="1051276"/>
          </a:xfrm>
        </p:spPr>
        <p:txBody>
          <a:bodyPr/>
          <a:lstStyle>
            <a:lvl1pPr algn="ctr"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small header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077A203-4967-484F-9A48-14498B3B6C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6513" y="868680"/>
            <a:ext cx="5782529" cy="43083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B7AC466-E99C-4B3E-BA27-7BE1294E2A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07657" y="2091537"/>
            <a:ext cx="5445076" cy="4893311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BE1967A-8B34-4D32-98D1-DBFBC00EEC42}"/>
              </a:ext>
            </a:extLst>
          </p:cNvPr>
          <p:cNvSpPr/>
          <p:nvPr userDrawn="1"/>
        </p:nvSpPr>
        <p:spPr>
          <a:xfrm>
            <a:off x="-12065" y="6798285"/>
            <a:ext cx="12214226" cy="11486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</p:spTree>
    <p:extLst>
      <p:ext uri="{BB962C8B-B14F-4D97-AF65-F5344CB8AC3E}">
        <p14:creationId xmlns:p14="http://schemas.microsoft.com/office/powerpoint/2010/main" val="18258107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ch Content - Burgun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5AA013-290E-4B0C-C57B-1CF274BAE86E}"/>
              </a:ext>
            </a:extLst>
          </p:cNvPr>
          <p:cNvSpPr/>
          <p:nvPr userDrawn="1"/>
        </p:nvSpPr>
        <p:spPr>
          <a:xfrm>
            <a:off x="-12065" y="0"/>
            <a:ext cx="12214226" cy="6858000"/>
          </a:xfrm>
          <a:prstGeom prst="rect">
            <a:avLst/>
          </a:prstGeom>
          <a:solidFill>
            <a:srgbClr val="480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8962EC-8578-DC27-98BF-EE4D95F33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601" y="1777632"/>
            <a:ext cx="6268720" cy="673759"/>
          </a:xfrm>
        </p:spPr>
        <p:txBody>
          <a:bodyPr/>
          <a:lstStyle>
            <a:lvl1pPr algn="ctr">
              <a:defRPr>
                <a:solidFill>
                  <a:srgbClr val="FDB913"/>
                </a:solidFill>
              </a:defRPr>
            </a:lvl1pPr>
          </a:lstStyle>
          <a:p>
            <a:r>
              <a:rPr lang="en-US" dirty="0"/>
              <a:t>Exciting 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BE30D9-22E9-853B-A1B9-746950AA034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93134" y="4736674"/>
            <a:ext cx="2130323" cy="41091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 spc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81D0CB-F660-6D0A-10B4-D4CC9705BD1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7885507" y="660416"/>
            <a:ext cx="3866823" cy="831848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supporting header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96B1B64B-A0BA-B889-3F01-94BADFAA56B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885507" y="1625616"/>
            <a:ext cx="3866823" cy="4648324"/>
          </a:xfrm>
        </p:spPr>
        <p:txBody>
          <a:bodyPr>
            <a:normAutofit/>
          </a:bodyPr>
          <a:lstStyle>
            <a:lvl1pPr algn="l">
              <a:lnSpc>
                <a:spcPts val="2120"/>
              </a:lnSpc>
              <a:spcBef>
                <a:spcPts val="0"/>
              </a:spcBef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supporting text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480F1BEA-5155-D812-2612-C3EED3EE5D1C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751391" y="2888354"/>
            <a:ext cx="1662181" cy="1733459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Icon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099C0CDF-317F-9870-6D8F-6050181819F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38589" y="5222669"/>
            <a:ext cx="2229197" cy="1051276"/>
          </a:xfrm>
        </p:spPr>
        <p:txBody>
          <a:bodyPr/>
          <a:lstStyle>
            <a:lvl1pPr algn="ctr"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small header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56EB85F-5196-0326-99CC-724DA87352B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32800" y="4736674"/>
            <a:ext cx="2130323" cy="41091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 spc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1BEBA024-9BEC-A2EF-D16E-841801DCDBE8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3166871" y="2888354"/>
            <a:ext cx="1662181" cy="1733459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Icon</a:t>
            </a:r>
          </a:p>
        </p:txBody>
      </p:sp>
      <p:sp>
        <p:nvSpPr>
          <p:cNvPr id="35" name="Content Placeholder 5">
            <a:extLst>
              <a:ext uri="{FF2B5EF4-FFF2-40B4-BE49-F238E27FC236}">
                <a16:creationId xmlns:a16="http://schemas.microsoft.com/office/drawing/2014/main" id="{084A7B21-9024-FB0B-5BE5-3BA68D90D4ED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2883363" y="5222669"/>
            <a:ext cx="2229197" cy="1051276"/>
          </a:xfrm>
        </p:spPr>
        <p:txBody>
          <a:bodyPr/>
          <a:lstStyle>
            <a:lvl1pPr algn="ctr"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small header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6800158B-932C-E0C3-F749-C80E25D5384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06536" y="4736674"/>
            <a:ext cx="2130323" cy="41091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 spc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160E197A-7E21-C074-6862-E38B98624FFD}"/>
              </a:ext>
            </a:extLst>
          </p:cNvPr>
          <p:cNvSpPr>
            <a:spLocks noGrp="1"/>
          </p:cNvSpPr>
          <p:nvPr>
            <p:ph type="pic" idx="25" hasCustomPrompt="1"/>
          </p:nvPr>
        </p:nvSpPr>
        <p:spPr>
          <a:xfrm>
            <a:off x="5464793" y="2888354"/>
            <a:ext cx="1662181" cy="1733459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Icon</a:t>
            </a:r>
          </a:p>
        </p:txBody>
      </p:sp>
      <p:sp>
        <p:nvSpPr>
          <p:cNvPr id="39" name="Content Placeholder 5">
            <a:extLst>
              <a:ext uri="{FF2B5EF4-FFF2-40B4-BE49-F238E27FC236}">
                <a16:creationId xmlns:a16="http://schemas.microsoft.com/office/drawing/2014/main" id="{D009E88A-5371-9E57-B78C-50D845DF9A39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5151991" y="5222669"/>
            <a:ext cx="2229197" cy="1051276"/>
          </a:xfrm>
        </p:spPr>
        <p:txBody>
          <a:bodyPr/>
          <a:lstStyle>
            <a:lvl1pPr algn="ctr"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small header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077A203-4967-484F-9A48-14498B3B6C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6513" y="868680"/>
            <a:ext cx="5782529" cy="43083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B7AC466-E99C-4B3E-BA27-7BE1294E2A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07657" y="2091537"/>
            <a:ext cx="5445076" cy="4893311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23A4093-227E-4281-8CA9-3F671EF878DB}"/>
              </a:ext>
            </a:extLst>
          </p:cNvPr>
          <p:cNvCxnSpPr>
            <a:cxnSpLocks/>
          </p:cNvCxnSpPr>
          <p:nvPr userDrawn="1"/>
        </p:nvCxnSpPr>
        <p:spPr>
          <a:xfrm>
            <a:off x="439670" y="5148234"/>
            <a:ext cx="2227237" cy="0"/>
          </a:xfrm>
          <a:prstGeom prst="line">
            <a:avLst/>
          </a:prstGeom>
          <a:ln w="19050">
            <a:solidFill>
              <a:schemeClr val="bg1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30B7416-E320-4B29-BE81-5856249647E8}"/>
              </a:ext>
            </a:extLst>
          </p:cNvPr>
          <p:cNvCxnSpPr>
            <a:cxnSpLocks/>
          </p:cNvCxnSpPr>
          <p:nvPr userDrawn="1"/>
        </p:nvCxnSpPr>
        <p:spPr>
          <a:xfrm>
            <a:off x="2884343" y="5148234"/>
            <a:ext cx="2227237" cy="0"/>
          </a:xfrm>
          <a:prstGeom prst="line">
            <a:avLst/>
          </a:prstGeom>
          <a:ln w="19050">
            <a:solidFill>
              <a:schemeClr val="bg1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2D8F39D-2529-46A5-B5DC-F66B29DF6FC6}"/>
              </a:ext>
            </a:extLst>
          </p:cNvPr>
          <p:cNvCxnSpPr>
            <a:cxnSpLocks/>
          </p:cNvCxnSpPr>
          <p:nvPr userDrawn="1"/>
        </p:nvCxnSpPr>
        <p:spPr>
          <a:xfrm>
            <a:off x="5153072" y="5148234"/>
            <a:ext cx="2227237" cy="0"/>
          </a:xfrm>
          <a:prstGeom prst="line">
            <a:avLst/>
          </a:prstGeom>
          <a:ln w="19050">
            <a:solidFill>
              <a:schemeClr val="bg1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789792A6-8722-4ABD-802D-AE179E34FDF3}"/>
              </a:ext>
            </a:extLst>
          </p:cNvPr>
          <p:cNvSpPr/>
          <p:nvPr userDrawn="1"/>
        </p:nvSpPr>
        <p:spPr>
          <a:xfrm>
            <a:off x="-12065" y="6798285"/>
            <a:ext cx="12214226" cy="11486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</p:spTree>
    <p:extLst>
      <p:ext uri="{BB962C8B-B14F-4D97-AF65-F5344CB8AC3E}">
        <p14:creationId xmlns:p14="http://schemas.microsoft.com/office/powerpoint/2010/main" val="2813772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 - Alisal Camp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6E954D0-4A64-4904-A35B-F4B521D36F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186" t="2038" r="1186" b="16012"/>
          <a:stretch/>
        </p:blipFill>
        <p:spPr>
          <a:xfrm>
            <a:off x="0" y="0"/>
            <a:ext cx="12287251" cy="68757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4847AE-71E9-405C-8027-A62D26B0E748}"/>
              </a:ext>
            </a:extLst>
          </p:cNvPr>
          <p:cNvSpPr/>
          <p:nvPr userDrawn="1"/>
        </p:nvSpPr>
        <p:spPr>
          <a:xfrm>
            <a:off x="-1" y="-1"/>
            <a:ext cx="12287251" cy="5901267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79ACE8-DED0-C3F1-212E-8881894166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12109" y="1162964"/>
            <a:ext cx="6613659" cy="1817531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35EB46-2DA9-5B71-C03C-9B5B57C7A0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12108" y="2948893"/>
            <a:ext cx="6613659" cy="364087"/>
          </a:xfrm>
        </p:spPr>
        <p:txBody>
          <a:bodyPr>
            <a:normAutofit/>
          </a:bodyPr>
          <a:lstStyle>
            <a:lvl1pPr marL="0" indent="0" algn="l">
              <a:buNone/>
              <a:defRPr sz="2300" spc="3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 OR SUBHEAD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E73FD24-85B8-47A7-B635-18AF88D5BF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20979" y="1305710"/>
            <a:ext cx="2353446" cy="3289843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F611226-A31C-4CB2-9E3F-AB03A12B37F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712108" y="3739723"/>
            <a:ext cx="6613658" cy="1231786"/>
          </a:xfrm>
        </p:spPr>
        <p:txBody>
          <a:bodyPr>
            <a:normAutofit/>
          </a:bodyPr>
          <a:lstStyle>
            <a:lvl1pPr marL="0" indent="0">
              <a:buNone/>
              <a:defRPr sz="2000" b="0" i="1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64F2CA-B7C4-464B-872B-CE34D5154FB0}"/>
              </a:ext>
            </a:extLst>
          </p:cNvPr>
          <p:cNvSpPr/>
          <p:nvPr userDrawn="1"/>
        </p:nvSpPr>
        <p:spPr>
          <a:xfrm>
            <a:off x="0" y="5755640"/>
            <a:ext cx="12462567" cy="1120141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5F6464-1738-4ED7-BB45-4849792E17B0}"/>
              </a:ext>
            </a:extLst>
          </p:cNvPr>
          <p:cNvSpPr txBox="1"/>
          <p:nvPr userDrawn="1"/>
        </p:nvSpPr>
        <p:spPr>
          <a:xfrm>
            <a:off x="1158329" y="5959857"/>
            <a:ext cx="987534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0" kern="1200" dirty="0">
                <a:solidFill>
                  <a:srgbClr val="FDB913"/>
                </a:solidFill>
                <a:effectLst/>
                <a:latin typeface="+mn-lt"/>
                <a:ea typeface="+mn-ea"/>
                <a:cs typeface="+mn-cs"/>
              </a:rPr>
              <a:t>Our Mission</a:t>
            </a:r>
          </a:p>
          <a:p>
            <a:pPr algn="l"/>
            <a:r>
              <a:rPr lang="en-US" sz="1800" b="0" i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We advance social and economic justice through the transformative power of education.</a:t>
            </a:r>
            <a:endParaRPr lang="en-US" b="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7118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ch Content - Burgun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962EC-8578-DC27-98BF-EE4D95F33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601" y="1777632"/>
            <a:ext cx="6268720" cy="673759"/>
          </a:xfrm>
        </p:spPr>
        <p:txBody>
          <a:bodyPr/>
          <a:lstStyle>
            <a:lvl1pPr algn="ctr">
              <a:defRPr>
                <a:solidFill>
                  <a:srgbClr val="860038"/>
                </a:solidFill>
              </a:defRPr>
            </a:lvl1pPr>
          </a:lstStyle>
          <a:p>
            <a:r>
              <a:rPr lang="en-US" dirty="0"/>
              <a:t>Exciting 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BE30D9-22E9-853B-A1B9-746950AA034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93134" y="4736674"/>
            <a:ext cx="2130323" cy="41091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 spc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81D0CB-F660-6D0A-10B4-D4CC9705BD1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7885507" y="660416"/>
            <a:ext cx="3866823" cy="831848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supporting header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96B1B64B-A0BA-B889-3F01-94BADFAA56B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885507" y="1625616"/>
            <a:ext cx="3866823" cy="4648324"/>
          </a:xfrm>
        </p:spPr>
        <p:txBody>
          <a:bodyPr>
            <a:normAutofit/>
          </a:bodyPr>
          <a:lstStyle>
            <a:lvl1pPr algn="l">
              <a:lnSpc>
                <a:spcPts val="2120"/>
              </a:lnSpc>
              <a:spcBef>
                <a:spcPts val="0"/>
              </a:spcBef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supporting text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480F1BEA-5155-D812-2612-C3EED3EE5D1C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751391" y="2888354"/>
            <a:ext cx="1662181" cy="1733459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Icon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28CC589-3D6A-A96E-5138-A506B81C760B}"/>
              </a:ext>
            </a:extLst>
          </p:cNvPr>
          <p:cNvCxnSpPr>
            <a:cxnSpLocks/>
          </p:cNvCxnSpPr>
          <p:nvPr userDrawn="1"/>
        </p:nvCxnSpPr>
        <p:spPr>
          <a:xfrm>
            <a:off x="439670" y="5148234"/>
            <a:ext cx="2227237" cy="0"/>
          </a:xfrm>
          <a:prstGeom prst="line">
            <a:avLst/>
          </a:prstGeom>
          <a:ln w="19050">
            <a:solidFill>
              <a:srgbClr val="860038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099C0CDF-317F-9870-6D8F-6050181819F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38589" y="5222669"/>
            <a:ext cx="2229197" cy="1051276"/>
          </a:xfrm>
        </p:spPr>
        <p:txBody>
          <a:bodyPr/>
          <a:lstStyle>
            <a:lvl1pPr algn="ctr"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small header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56EB85F-5196-0326-99CC-724DA87352B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32800" y="4736674"/>
            <a:ext cx="2130323" cy="41091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 spc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1BEBA024-9BEC-A2EF-D16E-841801DCDBE8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3166871" y="2888354"/>
            <a:ext cx="1662181" cy="1733459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Icon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471C984-15AE-2721-B556-42A985E0D190}"/>
              </a:ext>
            </a:extLst>
          </p:cNvPr>
          <p:cNvCxnSpPr>
            <a:cxnSpLocks/>
          </p:cNvCxnSpPr>
          <p:nvPr userDrawn="1"/>
        </p:nvCxnSpPr>
        <p:spPr>
          <a:xfrm>
            <a:off x="2884343" y="5148234"/>
            <a:ext cx="2227237" cy="0"/>
          </a:xfrm>
          <a:prstGeom prst="line">
            <a:avLst/>
          </a:prstGeom>
          <a:ln w="19050">
            <a:solidFill>
              <a:srgbClr val="860038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5">
            <a:extLst>
              <a:ext uri="{FF2B5EF4-FFF2-40B4-BE49-F238E27FC236}">
                <a16:creationId xmlns:a16="http://schemas.microsoft.com/office/drawing/2014/main" id="{084A7B21-9024-FB0B-5BE5-3BA68D90D4ED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2883363" y="5222669"/>
            <a:ext cx="2229197" cy="1051276"/>
          </a:xfrm>
        </p:spPr>
        <p:txBody>
          <a:bodyPr/>
          <a:lstStyle>
            <a:lvl1pPr algn="ctr"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small header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6800158B-932C-E0C3-F749-C80E25D5384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06536" y="4736674"/>
            <a:ext cx="2130323" cy="41091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 spc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160E197A-7E21-C074-6862-E38B98624FFD}"/>
              </a:ext>
            </a:extLst>
          </p:cNvPr>
          <p:cNvSpPr>
            <a:spLocks noGrp="1"/>
          </p:cNvSpPr>
          <p:nvPr>
            <p:ph type="pic" idx="25" hasCustomPrompt="1"/>
          </p:nvPr>
        </p:nvSpPr>
        <p:spPr>
          <a:xfrm>
            <a:off x="5464793" y="2888354"/>
            <a:ext cx="1662181" cy="1733459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Icon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E1B1525-655E-92AF-7B7B-02187B97856A}"/>
              </a:ext>
            </a:extLst>
          </p:cNvPr>
          <p:cNvCxnSpPr>
            <a:cxnSpLocks/>
          </p:cNvCxnSpPr>
          <p:nvPr userDrawn="1"/>
        </p:nvCxnSpPr>
        <p:spPr>
          <a:xfrm>
            <a:off x="5153072" y="5148234"/>
            <a:ext cx="2227237" cy="0"/>
          </a:xfrm>
          <a:prstGeom prst="line">
            <a:avLst/>
          </a:prstGeom>
          <a:ln w="19050">
            <a:solidFill>
              <a:srgbClr val="860038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ontent Placeholder 5">
            <a:extLst>
              <a:ext uri="{FF2B5EF4-FFF2-40B4-BE49-F238E27FC236}">
                <a16:creationId xmlns:a16="http://schemas.microsoft.com/office/drawing/2014/main" id="{D009E88A-5371-9E57-B78C-50D845DF9A39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5151991" y="5222669"/>
            <a:ext cx="2229197" cy="1051276"/>
          </a:xfrm>
        </p:spPr>
        <p:txBody>
          <a:bodyPr/>
          <a:lstStyle>
            <a:lvl1pPr algn="ctr"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small header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4749F32-0589-450E-8C20-3FEBBFF4A2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07658" y="2091537"/>
            <a:ext cx="5445075" cy="489331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1E976D6-F29A-440C-A0BB-3676568873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9137" y="868035"/>
            <a:ext cx="5769906" cy="43083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FC0A99C-244A-4FC5-AFC9-B3A993E22F18}"/>
              </a:ext>
            </a:extLst>
          </p:cNvPr>
          <p:cNvSpPr/>
          <p:nvPr userDrawn="1"/>
        </p:nvSpPr>
        <p:spPr>
          <a:xfrm>
            <a:off x="-12065" y="6798285"/>
            <a:ext cx="12214226" cy="114861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</p:spTree>
    <p:extLst>
      <p:ext uri="{BB962C8B-B14F-4D97-AF65-F5344CB8AC3E}">
        <p14:creationId xmlns:p14="http://schemas.microsoft.com/office/powerpoint/2010/main" val="33007356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- Burgun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16912E3-4BA3-43B0-BF08-83D9CF876FC9}"/>
              </a:ext>
            </a:extLst>
          </p:cNvPr>
          <p:cNvSpPr/>
          <p:nvPr userDrawn="1"/>
        </p:nvSpPr>
        <p:spPr>
          <a:xfrm>
            <a:off x="-12065" y="-142240"/>
            <a:ext cx="12214226" cy="7055386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8962EC-8578-DC27-98BF-EE4D95F33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1966" y="498537"/>
            <a:ext cx="4402015" cy="13255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BE30D9-22E9-853B-A1B9-746950AA034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322210" y="4817075"/>
            <a:ext cx="2350452" cy="823912"/>
          </a:xfrm>
        </p:spPr>
        <p:txBody>
          <a:bodyPr anchor="b">
            <a:noAutofit/>
          </a:bodyPr>
          <a:lstStyle>
            <a:lvl1pPr marL="0" indent="0" algn="ctr">
              <a:buNone/>
              <a:defRPr sz="5400" b="1" spc="-30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Number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81D0CB-F660-6D0A-10B4-D4CC9705BD1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7700456" y="2235750"/>
            <a:ext cx="4317021" cy="328675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small header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A1E4C1A-0679-4AA2-C9F4-AB9ADD66A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21967" y="6492875"/>
            <a:ext cx="753932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fld id="{7C67B5EB-73EF-E447-AE40-3BA6E4C33D4E}" type="datetimeFigureOut">
              <a:rPr lang="en-US" smtClean="0"/>
              <a:pPr/>
              <a:t>3/11/2025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048BA80-5C17-79AD-4860-E9DB1F8E9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75899" y="649287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96B1B64B-A0BA-B889-3F01-94BADFAA56B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700456" y="2578680"/>
            <a:ext cx="4317021" cy="679622"/>
          </a:xfrm>
        </p:spPr>
        <p:txBody>
          <a:bodyPr>
            <a:normAutofit/>
          </a:bodyPr>
          <a:lstStyle>
            <a:lvl1pPr>
              <a:lnSpc>
                <a:spcPct val="0"/>
              </a:lnSpc>
              <a:spcBef>
                <a:spcPts val="0"/>
              </a:spcBef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supporting text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480F1BEA-5155-D812-2612-C3EED3EE5D1C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260227" y="2209614"/>
            <a:ext cx="1302108" cy="1048688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Icon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C6FB7AE5-39BE-214D-7A29-25FA2862E71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700456" y="3598723"/>
            <a:ext cx="4317021" cy="328675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small header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8EDC5EF0-BB1E-04B0-64F0-FE14958DBD2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700456" y="3941653"/>
            <a:ext cx="4317021" cy="679622"/>
          </a:xfrm>
        </p:spPr>
        <p:txBody>
          <a:bodyPr>
            <a:normAutofit/>
          </a:bodyPr>
          <a:lstStyle>
            <a:lvl1pPr>
              <a:lnSpc>
                <a:spcPct val="0"/>
              </a:lnSpc>
              <a:spcBef>
                <a:spcPts val="0"/>
              </a:spcBef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supporting text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0237459B-B4EC-6EE9-DA71-20588C9647BA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260227" y="3572587"/>
            <a:ext cx="1302108" cy="1048688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Icon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0F8E508D-B60F-EABD-D208-8CDFDB06A1E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700456" y="5009650"/>
            <a:ext cx="4317021" cy="328675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small header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FF66FA7F-097F-8980-A435-FDF82CF469CA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7700456" y="5352580"/>
            <a:ext cx="4317021" cy="679622"/>
          </a:xfrm>
        </p:spPr>
        <p:txBody>
          <a:bodyPr>
            <a:normAutofit/>
          </a:bodyPr>
          <a:lstStyle>
            <a:lvl1pPr>
              <a:lnSpc>
                <a:spcPct val="0"/>
              </a:lnSpc>
              <a:spcBef>
                <a:spcPts val="0"/>
              </a:spcBef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supporting text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A038AF23-ABAD-7F55-4E3B-53DA09815D36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6260227" y="4983514"/>
            <a:ext cx="1302108" cy="1048688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Icon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28CC589-3D6A-A96E-5138-A506B81C760B}"/>
              </a:ext>
            </a:extLst>
          </p:cNvPr>
          <p:cNvCxnSpPr>
            <a:cxnSpLocks/>
          </p:cNvCxnSpPr>
          <p:nvPr userDrawn="1"/>
        </p:nvCxnSpPr>
        <p:spPr>
          <a:xfrm>
            <a:off x="2268746" y="5610859"/>
            <a:ext cx="2457380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099C0CDF-317F-9870-6D8F-6050181819F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2267665" y="5716066"/>
            <a:ext cx="2459543" cy="619723"/>
          </a:xfrm>
        </p:spPr>
        <p:txBody>
          <a:bodyPr/>
          <a:lstStyle>
            <a:lvl1pPr algn="ctr"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small header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1B784D-96F7-B2F7-0385-96CDC2A31227}"/>
              </a:ext>
            </a:extLst>
          </p:cNvPr>
          <p:cNvSpPr/>
          <p:nvPr userDrawn="1"/>
        </p:nvSpPr>
        <p:spPr>
          <a:xfrm>
            <a:off x="-12065" y="6798285"/>
            <a:ext cx="12214226" cy="114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>
              <a:solidFill>
                <a:schemeClr val="tx2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74D8870-8F53-4278-B19E-05B60B3C44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646" y="6535586"/>
            <a:ext cx="1836287" cy="13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284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46C42-8C5C-5A78-401F-E6EEC5990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78486"/>
            <a:ext cx="4221480" cy="1984258"/>
          </a:xfrm>
        </p:spPr>
        <p:txBody>
          <a:bodyPr/>
          <a:lstStyle>
            <a:lvl1pPr>
              <a:lnSpc>
                <a:spcPts val="418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54E9041-0375-B81A-A320-7059E475C1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21967" y="6492875"/>
            <a:ext cx="753932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fld id="{7C67B5EB-73EF-E447-AE40-3BA6E4C33D4E}" type="datetimeFigureOut">
              <a:rPr lang="en-US" smtClean="0"/>
              <a:pPr/>
              <a:t>3/11/2025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E5DC00F-9326-3780-9228-2D5336FE6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75899" y="649287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3BDA63-09FC-DE76-2F87-39724D60D507}"/>
              </a:ext>
            </a:extLst>
          </p:cNvPr>
          <p:cNvSpPr/>
          <p:nvPr userDrawn="1"/>
        </p:nvSpPr>
        <p:spPr>
          <a:xfrm>
            <a:off x="-12065" y="6798285"/>
            <a:ext cx="12214226" cy="114861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144C933-A84E-EB4E-A3F5-3147DFBB44A5}"/>
              </a:ext>
            </a:extLst>
          </p:cNvPr>
          <p:cNvCxnSpPr>
            <a:cxnSpLocks/>
          </p:cNvCxnSpPr>
          <p:nvPr userDrawn="1"/>
        </p:nvCxnSpPr>
        <p:spPr>
          <a:xfrm>
            <a:off x="594360" y="3165592"/>
            <a:ext cx="406908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A6C3B85-D80D-38B8-2B4E-779E130CDA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4360" y="2663180"/>
            <a:ext cx="5181600" cy="401976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B539971-F3E0-4155-9A47-6EE1F8931241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94360" y="3266029"/>
            <a:ext cx="5181600" cy="1239589"/>
          </a:xfrm>
        </p:spPr>
        <p:txBody>
          <a:bodyPr/>
          <a:lstStyle>
            <a:lvl1pPr marL="231775" indent="-231775" defTabSz="640080">
              <a:lnSpc>
                <a:spcPts val="2000"/>
              </a:lnSpc>
              <a:spcBef>
                <a:spcPts val="400"/>
              </a:spcBef>
              <a:buFont typeface="Arial" panose="020B0604020202020204" pitchFamily="34" charset="0"/>
              <a:buChar char="•"/>
              <a:tabLst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  <a:p>
            <a:pPr lvl="0"/>
            <a:r>
              <a:rPr lang="en-US" dirty="0"/>
              <a:t>Click to edit</a:t>
            </a:r>
          </a:p>
          <a:p>
            <a:pPr marL="231775" marR="0" lvl="0" indent="-231775" algn="l" defTabSz="640080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</a:t>
            </a:r>
          </a:p>
          <a:p>
            <a:pPr marL="231775" marR="0" lvl="0" indent="-231775" algn="l" defTabSz="640080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6283E2-8C8E-4A85-97E5-DBCE05820F07}"/>
              </a:ext>
            </a:extLst>
          </p:cNvPr>
          <p:cNvCxnSpPr>
            <a:cxnSpLocks/>
          </p:cNvCxnSpPr>
          <p:nvPr userDrawn="1"/>
        </p:nvCxnSpPr>
        <p:spPr>
          <a:xfrm>
            <a:off x="594360" y="5108466"/>
            <a:ext cx="406908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7393AB9-CC20-0A1A-8091-B8A5984BFE8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94360" y="4606054"/>
            <a:ext cx="5181600" cy="401976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D59A4E5-B26D-0AC3-A44C-4E4A853F758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94360" y="5208904"/>
            <a:ext cx="5181600" cy="1239589"/>
          </a:xfrm>
        </p:spPr>
        <p:txBody>
          <a:bodyPr/>
          <a:lstStyle>
            <a:lvl1pPr marL="231775" indent="-231775" defTabSz="640080">
              <a:lnSpc>
                <a:spcPts val="2000"/>
              </a:lnSpc>
              <a:spcBef>
                <a:spcPts val="400"/>
              </a:spcBef>
              <a:buFont typeface="Arial" panose="020B0604020202020204" pitchFamily="34" charset="0"/>
              <a:buChar char="•"/>
              <a:tabLst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  <a:p>
            <a:pPr lvl="0"/>
            <a:r>
              <a:rPr lang="en-US" dirty="0"/>
              <a:t>Click to edit</a:t>
            </a:r>
          </a:p>
          <a:p>
            <a:pPr marL="231775" marR="0" lvl="0" indent="-231775" algn="l" defTabSz="640080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</a:t>
            </a:r>
          </a:p>
          <a:p>
            <a:pPr marL="231775" marR="0" lvl="0" indent="-231775" algn="l" defTabSz="640080" rtl="0" eaLnBrk="1" fontAlgn="auto" latinLnBrk="0" hangingPunct="1">
              <a:lnSpc>
                <a:spcPts val="2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10946E6B-4730-7C1E-F256-5C8CF610DE4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1947" y="4624647"/>
            <a:ext cx="2350452" cy="823912"/>
          </a:xfrm>
        </p:spPr>
        <p:txBody>
          <a:bodyPr anchor="b">
            <a:noAutofit/>
          </a:bodyPr>
          <a:lstStyle>
            <a:lvl1pPr marL="0" indent="0" algn="ctr">
              <a:buNone/>
              <a:defRPr sz="5400" b="1" spc="-300">
                <a:solidFill>
                  <a:srgbClr val="FDB913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Number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A669D82-98BA-8986-3A2C-E67234D021AF}"/>
              </a:ext>
            </a:extLst>
          </p:cNvPr>
          <p:cNvCxnSpPr>
            <a:cxnSpLocks/>
          </p:cNvCxnSpPr>
          <p:nvPr userDrawn="1"/>
        </p:nvCxnSpPr>
        <p:spPr>
          <a:xfrm>
            <a:off x="6118483" y="5418431"/>
            <a:ext cx="245738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59769BE1-DA2A-A950-E697-D44952D3A457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117402" y="5523638"/>
            <a:ext cx="2459543" cy="619723"/>
          </a:xfrm>
        </p:spPr>
        <p:txBody>
          <a:bodyPr/>
          <a:lstStyle>
            <a:lvl1pPr algn="ctr"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small header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B0E6CD3-BF08-4BE5-AB51-7C55E68F40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647" y="6535437"/>
            <a:ext cx="1836287" cy="13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523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 - Soled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A18ED31-6F48-4272-85AF-FB75007B0E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441" b="8838"/>
          <a:stretch/>
        </p:blipFill>
        <p:spPr>
          <a:xfrm>
            <a:off x="0" y="0"/>
            <a:ext cx="1228725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4847AE-71E9-405C-8027-A62D26B0E748}"/>
              </a:ext>
            </a:extLst>
          </p:cNvPr>
          <p:cNvSpPr/>
          <p:nvPr userDrawn="1"/>
        </p:nvSpPr>
        <p:spPr>
          <a:xfrm>
            <a:off x="-1" y="-1"/>
            <a:ext cx="12287251" cy="5901267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79ACE8-DED0-C3F1-212E-8881894166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12109" y="1162964"/>
            <a:ext cx="6613659" cy="1817531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35EB46-2DA9-5B71-C03C-9B5B57C7A0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12108" y="2948893"/>
            <a:ext cx="6613659" cy="364087"/>
          </a:xfrm>
        </p:spPr>
        <p:txBody>
          <a:bodyPr>
            <a:normAutofit/>
          </a:bodyPr>
          <a:lstStyle>
            <a:lvl1pPr marL="0" indent="0" algn="l">
              <a:buNone/>
              <a:defRPr sz="2300" spc="3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 OR SUBHEAD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E73FD24-85B8-47A7-B635-18AF88D5BF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20979" y="1305710"/>
            <a:ext cx="2353446" cy="3289843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F611226-A31C-4CB2-9E3F-AB03A12B37F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712108" y="3739723"/>
            <a:ext cx="6613658" cy="1231786"/>
          </a:xfrm>
        </p:spPr>
        <p:txBody>
          <a:bodyPr>
            <a:normAutofit/>
          </a:bodyPr>
          <a:lstStyle>
            <a:lvl1pPr marL="0" indent="0">
              <a:buNone/>
              <a:defRPr sz="2000" b="0" i="1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FBFE74-6A3C-40CC-B8FE-2200AAC4D06F}"/>
              </a:ext>
            </a:extLst>
          </p:cNvPr>
          <p:cNvSpPr/>
          <p:nvPr userDrawn="1"/>
        </p:nvSpPr>
        <p:spPr>
          <a:xfrm>
            <a:off x="0" y="5755640"/>
            <a:ext cx="12462567" cy="1120141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8859C6-3DDD-4ACF-90E0-5B4DDF3E304C}"/>
              </a:ext>
            </a:extLst>
          </p:cNvPr>
          <p:cNvSpPr txBox="1"/>
          <p:nvPr userDrawn="1"/>
        </p:nvSpPr>
        <p:spPr>
          <a:xfrm>
            <a:off x="1158329" y="5959857"/>
            <a:ext cx="987534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0" kern="1200" dirty="0">
                <a:solidFill>
                  <a:srgbClr val="FDB913"/>
                </a:solidFill>
                <a:effectLst/>
                <a:latin typeface="+mn-lt"/>
                <a:ea typeface="+mn-ea"/>
                <a:cs typeface="+mn-cs"/>
              </a:rPr>
              <a:t>Our Mission</a:t>
            </a:r>
          </a:p>
          <a:p>
            <a:pPr algn="l"/>
            <a:r>
              <a:rPr lang="en-US" sz="1800" b="0" i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We advance social and economic justice through the transformative power of education.</a:t>
            </a:r>
            <a:endParaRPr lang="en-US" b="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195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 - King C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F3DF50C-F1DA-42EE-9F7D-7ED4307109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373" t="27421" r="612" b="15545"/>
          <a:stretch/>
        </p:blipFill>
        <p:spPr>
          <a:xfrm>
            <a:off x="2" y="0"/>
            <a:ext cx="12287249" cy="68757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4847AE-71E9-405C-8027-A62D26B0E748}"/>
              </a:ext>
            </a:extLst>
          </p:cNvPr>
          <p:cNvSpPr/>
          <p:nvPr userDrawn="1"/>
        </p:nvSpPr>
        <p:spPr>
          <a:xfrm>
            <a:off x="-1" y="-1"/>
            <a:ext cx="12287251" cy="5901267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79ACE8-DED0-C3F1-212E-8881894166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12109" y="1162964"/>
            <a:ext cx="6613659" cy="1817531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35EB46-2DA9-5B71-C03C-9B5B57C7A0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12108" y="2948893"/>
            <a:ext cx="6613659" cy="364087"/>
          </a:xfrm>
        </p:spPr>
        <p:txBody>
          <a:bodyPr>
            <a:normAutofit/>
          </a:bodyPr>
          <a:lstStyle>
            <a:lvl1pPr marL="0" indent="0" algn="l">
              <a:buNone/>
              <a:defRPr sz="2300" spc="3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 OR SUBHEAD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E73FD24-85B8-47A7-B635-18AF88D5BF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20979" y="1305710"/>
            <a:ext cx="2353446" cy="3289843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F611226-A31C-4CB2-9E3F-AB03A12B37F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712108" y="3739723"/>
            <a:ext cx="6613658" cy="1231786"/>
          </a:xfrm>
        </p:spPr>
        <p:txBody>
          <a:bodyPr>
            <a:normAutofit/>
          </a:bodyPr>
          <a:lstStyle>
            <a:lvl1pPr marL="0" indent="0">
              <a:buNone/>
              <a:defRPr sz="2000" b="0" i="1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63F7C9-C0D8-4F56-BBD2-A9587DB83645}"/>
              </a:ext>
            </a:extLst>
          </p:cNvPr>
          <p:cNvSpPr/>
          <p:nvPr userDrawn="1"/>
        </p:nvSpPr>
        <p:spPr>
          <a:xfrm>
            <a:off x="0" y="5755640"/>
            <a:ext cx="12462567" cy="1120141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B3DE02-9947-4CA2-A3E4-0FDA469F6D5D}"/>
              </a:ext>
            </a:extLst>
          </p:cNvPr>
          <p:cNvSpPr txBox="1"/>
          <p:nvPr userDrawn="1"/>
        </p:nvSpPr>
        <p:spPr>
          <a:xfrm>
            <a:off x="1158329" y="5959857"/>
            <a:ext cx="987534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0" kern="1200" dirty="0">
                <a:solidFill>
                  <a:srgbClr val="FDB913"/>
                </a:solidFill>
                <a:effectLst/>
                <a:latin typeface="+mn-lt"/>
                <a:ea typeface="+mn-ea"/>
                <a:cs typeface="+mn-cs"/>
              </a:rPr>
              <a:t>Our Mission</a:t>
            </a:r>
          </a:p>
          <a:p>
            <a:pPr algn="l"/>
            <a:r>
              <a:rPr lang="en-US" sz="1800" b="0" i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We advance social and economic justice through the transformative power of education.</a:t>
            </a:r>
            <a:endParaRPr lang="en-US" b="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164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 - Castrov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1B5691D-7AE3-46E1-A5B2-3714D657C0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2818" t="21598" r="11915" b="16029"/>
          <a:stretch/>
        </p:blipFill>
        <p:spPr>
          <a:xfrm>
            <a:off x="-5817" y="137112"/>
            <a:ext cx="12197817" cy="67386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4847AE-71E9-405C-8027-A62D26B0E748}"/>
              </a:ext>
            </a:extLst>
          </p:cNvPr>
          <p:cNvSpPr/>
          <p:nvPr userDrawn="1"/>
        </p:nvSpPr>
        <p:spPr>
          <a:xfrm>
            <a:off x="-1" y="-1"/>
            <a:ext cx="12287251" cy="5901267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79ACE8-DED0-C3F1-212E-8881894166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12109" y="1162964"/>
            <a:ext cx="6613659" cy="1817531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35EB46-2DA9-5B71-C03C-9B5B57C7A0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12108" y="2948893"/>
            <a:ext cx="6613659" cy="364087"/>
          </a:xfrm>
        </p:spPr>
        <p:txBody>
          <a:bodyPr>
            <a:normAutofit/>
          </a:bodyPr>
          <a:lstStyle>
            <a:lvl1pPr marL="0" indent="0" algn="l">
              <a:buNone/>
              <a:defRPr sz="2300" spc="3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 OR SUBHEAD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E73FD24-85B8-47A7-B635-18AF88D5BF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20979" y="1305710"/>
            <a:ext cx="2353446" cy="3289843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F611226-A31C-4CB2-9E3F-AB03A12B37F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712108" y="3739723"/>
            <a:ext cx="6613658" cy="1231786"/>
          </a:xfrm>
        </p:spPr>
        <p:txBody>
          <a:bodyPr>
            <a:normAutofit/>
          </a:bodyPr>
          <a:lstStyle>
            <a:lvl1pPr marL="0" indent="0">
              <a:buNone/>
              <a:defRPr sz="2000" b="0" i="1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9B2F75-F1EF-4AE9-9632-27D2686BC111}"/>
              </a:ext>
            </a:extLst>
          </p:cNvPr>
          <p:cNvSpPr/>
          <p:nvPr userDrawn="1"/>
        </p:nvSpPr>
        <p:spPr>
          <a:xfrm>
            <a:off x="0" y="5755640"/>
            <a:ext cx="12462567" cy="1120141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E791ED-FF23-410D-ACD1-F508419F3654}"/>
              </a:ext>
            </a:extLst>
          </p:cNvPr>
          <p:cNvSpPr txBox="1"/>
          <p:nvPr userDrawn="1"/>
        </p:nvSpPr>
        <p:spPr>
          <a:xfrm>
            <a:off x="1158329" y="5959857"/>
            <a:ext cx="987534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0" kern="1200" dirty="0">
                <a:solidFill>
                  <a:srgbClr val="FDB913"/>
                </a:solidFill>
                <a:effectLst/>
                <a:latin typeface="+mn-lt"/>
                <a:ea typeface="+mn-ea"/>
                <a:cs typeface="+mn-cs"/>
              </a:rPr>
              <a:t>Our Mission</a:t>
            </a:r>
          </a:p>
          <a:p>
            <a:pPr algn="l"/>
            <a:r>
              <a:rPr lang="en-US" sz="1800" b="0" i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We advance social and economic justice through the transformative power of education.</a:t>
            </a:r>
            <a:endParaRPr lang="en-US" b="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737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 - Castrovil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5DC31B-FDA1-4BE2-9B5E-341B33BD0B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8140" b="5861"/>
          <a:stretch/>
        </p:blipFill>
        <p:spPr>
          <a:xfrm>
            <a:off x="-2" y="-168861"/>
            <a:ext cx="12287248" cy="704464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4847AE-71E9-405C-8027-A62D26B0E748}"/>
              </a:ext>
            </a:extLst>
          </p:cNvPr>
          <p:cNvSpPr/>
          <p:nvPr userDrawn="1"/>
        </p:nvSpPr>
        <p:spPr>
          <a:xfrm>
            <a:off x="-1" y="-1"/>
            <a:ext cx="12287251" cy="5901267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79ACE8-DED0-C3F1-212E-8881894166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12109" y="1162964"/>
            <a:ext cx="6613659" cy="1817531"/>
          </a:xfrm>
        </p:spPr>
        <p:txBody>
          <a:bodyPr anchor="b">
            <a:normAutofit/>
          </a:bodyPr>
          <a:lstStyle>
            <a:lvl1pPr algn="l">
              <a:defRPr sz="4800" b="1"/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35EB46-2DA9-5B71-C03C-9B5B57C7A0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12108" y="2948893"/>
            <a:ext cx="6613659" cy="364087"/>
          </a:xfrm>
        </p:spPr>
        <p:txBody>
          <a:bodyPr>
            <a:normAutofit/>
          </a:bodyPr>
          <a:lstStyle>
            <a:lvl1pPr marL="0" indent="0" algn="l">
              <a:buNone/>
              <a:defRPr sz="2300" spc="3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 OR SUBHEAD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E73FD24-85B8-47A7-B635-18AF88D5BF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20979" y="1305710"/>
            <a:ext cx="2353446" cy="3289843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F611226-A31C-4CB2-9E3F-AB03A12B37F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712108" y="3739723"/>
            <a:ext cx="6613658" cy="1231786"/>
          </a:xfrm>
        </p:spPr>
        <p:txBody>
          <a:bodyPr>
            <a:normAutofit/>
          </a:bodyPr>
          <a:lstStyle>
            <a:lvl1pPr marL="0" indent="0">
              <a:buNone/>
              <a:defRPr sz="2000" b="0" i="1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728431-E7D4-40E1-B7D6-B11BE4F99088}"/>
              </a:ext>
            </a:extLst>
          </p:cNvPr>
          <p:cNvSpPr/>
          <p:nvPr userDrawn="1"/>
        </p:nvSpPr>
        <p:spPr>
          <a:xfrm>
            <a:off x="0" y="5755640"/>
            <a:ext cx="12462567" cy="1120141"/>
          </a:xfrm>
          <a:prstGeom prst="rect">
            <a:avLst/>
          </a:prstGeom>
          <a:solidFill>
            <a:srgbClr val="86003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E3D92F-8123-4013-8A60-446563346662}"/>
              </a:ext>
            </a:extLst>
          </p:cNvPr>
          <p:cNvSpPr txBox="1"/>
          <p:nvPr userDrawn="1"/>
        </p:nvSpPr>
        <p:spPr>
          <a:xfrm>
            <a:off x="1158329" y="5959857"/>
            <a:ext cx="987534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0" kern="1200" dirty="0">
                <a:solidFill>
                  <a:srgbClr val="FDB913"/>
                </a:solidFill>
                <a:effectLst/>
                <a:latin typeface="+mn-lt"/>
                <a:ea typeface="+mn-ea"/>
                <a:cs typeface="+mn-cs"/>
              </a:rPr>
              <a:t>Our Mission</a:t>
            </a:r>
          </a:p>
          <a:p>
            <a:pPr algn="l"/>
            <a:r>
              <a:rPr lang="en-US" sz="1800" b="0" i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We advance social and economic justice through the transformative power of education.</a:t>
            </a:r>
            <a:endParaRPr lang="en-US" b="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815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erry - Main Campus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93E8206-1FAF-44D7-A08E-7F35DB8738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49" b="5118"/>
          <a:stretch/>
        </p:blipFill>
        <p:spPr>
          <a:xfrm>
            <a:off x="0" y="0"/>
            <a:ext cx="12287250" cy="68757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4F2D281-CA4C-46BE-03B5-9997EAED2B34}"/>
              </a:ext>
            </a:extLst>
          </p:cNvPr>
          <p:cNvSpPr/>
          <p:nvPr userDrawn="1"/>
        </p:nvSpPr>
        <p:spPr>
          <a:xfrm>
            <a:off x="1" y="0"/>
            <a:ext cx="12287250" cy="6875781"/>
          </a:xfrm>
          <a:prstGeom prst="rect">
            <a:avLst/>
          </a:prstGeom>
          <a:solidFill>
            <a:srgbClr val="860038">
              <a:alpha val="85098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79ACE8-DED0-C3F1-212E-8881894166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70922" y="936084"/>
            <a:ext cx="6613659" cy="1817531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35EB46-2DA9-5B71-C03C-9B5B57C7A0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70921" y="2722013"/>
            <a:ext cx="6613659" cy="364087"/>
          </a:xfrm>
        </p:spPr>
        <p:txBody>
          <a:bodyPr>
            <a:normAutofit/>
          </a:bodyPr>
          <a:lstStyle>
            <a:lvl1pPr marL="0" indent="0" algn="l">
              <a:buNone/>
              <a:defRPr sz="2300" spc="30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 OR SUBHEAD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5BEBFCA-FBAF-46E1-A312-A3C139D4547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270921" y="3582912"/>
            <a:ext cx="6613658" cy="1231786"/>
          </a:xfrm>
        </p:spPr>
        <p:txBody>
          <a:bodyPr>
            <a:normAutofit/>
          </a:bodyPr>
          <a:lstStyle>
            <a:lvl1pPr marL="0" indent="0">
              <a:buNone/>
              <a:defRPr sz="2000" b="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7DCAB1-1F5C-449F-A5F1-EE71CFB3E540}"/>
              </a:ext>
            </a:extLst>
          </p:cNvPr>
          <p:cNvSpPr/>
          <p:nvPr userDrawn="1"/>
        </p:nvSpPr>
        <p:spPr>
          <a:xfrm>
            <a:off x="1" y="5731205"/>
            <a:ext cx="12287249" cy="9286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5A4CF-0F3F-4E7E-8A3B-2887308730CF}"/>
              </a:ext>
            </a:extLst>
          </p:cNvPr>
          <p:cNvSpPr txBox="1"/>
          <p:nvPr userDrawn="1"/>
        </p:nvSpPr>
        <p:spPr>
          <a:xfrm>
            <a:off x="1158329" y="5850776"/>
            <a:ext cx="987534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0" kern="1200" dirty="0">
                <a:solidFill>
                  <a:srgbClr val="FDB913"/>
                </a:solidFill>
                <a:effectLst/>
                <a:latin typeface="+mn-lt"/>
                <a:ea typeface="+mn-ea"/>
                <a:cs typeface="+mn-cs"/>
              </a:rPr>
              <a:t>Our Mission</a:t>
            </a:r>
          </a:p>
          <a:p>
            <a:pPr algn="l"/>
            <a:r>
              <a:rPr lang="en-US" sz="1800" b="0" i="1" kern="1200" dirty="0">
                <a:solidFill>
                  <a:srgbClr val="860038"/>
                </a:solidFill>
                <a:effectLst/>
                <a:latin typeface="+mn-lt"/>
                <a:ea typeface="+mn-ea"/>
                <a:cs typeface="+mn-cs"/>
              </a:rPr>
              <a:t>We advance social and economic justice through the transformative power of education.</a:t>
            </a:r>
            <a:endParaRPr lang="en-US" b="0" i="1" dirty="0">
              <a:solidFill>
                <a:srgbClr val="8600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808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erry - Main Camp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93E8206-1FAF-44D7-A08E-7F35DB8738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49" b="5118"/>
          <a:stretch/>
        </p:blipFill>
        <p:spPr>
          <a:xfrm>
            <a:off x="0" y="0"/>
            <a:ext cx="12287250" cy="68757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4F2D281-CA4C-46BE-03B5-9997EAED2B34}"/>
              </a:ext>
            </a:extLst>
          </p:cNvPr>
          <p:cNvSpPr/>
          <p:nvPr userDrawn="1"/>
        </p:nvSpPr>
        <p:spPr>
          <a:xfrm>
            <a:off x="1" y="0"/>
            <a:ext cx="12287250" cy="6875781"/>
          </a:xfrm>
          <a:prstGeom prst="rect">
            <a:avLst/>
          </a:prstGeom>
          <a:solidFill>
            <a:srgbClr val="860038">
              <a:alpha val="85098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79ACE8-DED0-C3F1-212E-8881894166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70922" y="936084"/>
            <a:ext cx="6613659" cy="1817531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35EB46-2DA9-5B71-C03C-9B5B57C7A0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70921" y="2722013"/>
            <a:ext cx="6613659" cy="364087"/>
          </a:xfrm>
        </p:spPr>
        <p:txBody>
          <a:bodyPr>
            <a:normAutofit/>
          </a:bodyPr>
          <a:lstStyle>
            <a:lvl1pPr marL="0" indent="0" algn="l">
              <a:buNone/>
              <a:defRPr sz="2300" spc="30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 OR SUBHEAD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5BEBFCA-FBAF-46E1-A312-A3C139D4547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270921" y="3582912"/>
            <a:ext cx="6613658" cy="1231786"/>
          </a:xfrm>
        </p:spPr>
        <p:txBody>
          <a:bodyPr>
            <a:normAutofit/>
          </a:bodyPr>
          <a:lstStyle>
            <a:lvl1pPr marL="0" indent="0">
              <a:buNone/>
              <a:defRPr sz="2000" b="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7DCAB1-1F5C-449F-A5F1-EE71CFB3E540}"/>
              </a:ext>
            </a:extLst>
          </p:cNvPr>
          <p:cNvSpPr/>
          <p:nvPr userDrawn="1"/>
        </p:nvSpPr>
        <p:spPr>
          <a:xfrm>
            <a:off x="1" y="5731205"/>
            <a:ext cx="12287249" cy="9286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5A4CF-0F3F-4E7E-8A3B-2887308730CF}"/>
              </a:ext>
            </a:extLst>
          </p:cNvPr>
          <p:cNvSpPr txBox="1"/>
          <p:nvPr userDrawn="1"/>
        </p:nvSpPr>
        <p:spPr>
          <a:xfrm>
            <a:off x="1158329" y="5850776"/>
            <a:ext cx="987534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0" kern="1200" dirty="0">
                <a:solidFill>
                  <a:srgbClr val="FDB913"/>
                </a:solidFill>
                <a:effectLst/>
                <a:latin typeface="+mn-lt"/>
                <a:ea typeface="+mn-ea"/>
                <a:cs typeface="+mn-cs"/>
              </a:rPr>
              <a:t>Our Mission</a:t>
            </a:r>
          </a:p>
          <a:p>
            <a:pPr algn="l"/>
            <a:r>
              <a:rPr lang="en-US" sz="1800" b="0" i="1" kern="1200" dirty="0">
                <a:solidFill>
                  <a:srgbClr val="860038"/>
                </a:solidFill>
                <a:effectLst/>
                <a:latin typeface="+mn-lt"/>
                <a:ea typeface="+mn-ea"/>
                <a:cs typeface="+mn-cs"/>
              </a:rPr>
              <a:t>We advance social and economic justice through the transformative power of education.</a:t>
            </a:r>
            <a:endParaRPr lang="en-US" b="0" i="1" dirty="0">
              <a:solidFill>
                <a:srgbClr val="860038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719019A-EE0C-40B8-8EE2-A93C20B8F8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20978" y="1305710"/>
            <a:ext cx="2321252" cy="328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51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B7AF1A-FB6F-7E39-D3F1-9BBC35F06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CD5264-DE65-FCD1-44FE-3906F340B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8835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61" r:id="rId2"/>
    <p:sldLayoutId id="2147483676" r:id="rId3"/>
    <p:sldLayoutId id="2147483677" r:id="rId4"/>
    <p:sldLayoutId id="2147483678" r:id="rId5"/>
    <p:sldLayoutId id="2147483682" r:id="rId6"/>
    <p:sldLayoutId id="2147483681" r:id="rId7"/>
    <p:sldLayoutId id="2147483689" r:id="rId8"/>
    <p:sldLayoutId id="2147483671" r:id="rId9"/>
    <p:sldLayoutId id="2147483672" r:id="rId10"/>
    <p:sldLayoutId id="2147483673" r:id="rId11"/>
    <p:sldLayoutId id="2147483674" r:id="rId12"/>
    <p:sldLayoutId id="2147483683" r:id="rId13"/>
    <p:sldLayoutId id="2147483690" r:id="rId14"/>
    <p:sldLayoutId id="2147483649" r:id="rId15"/>
    <p:sldLayoutId id="2147483691" r:id="rId16"/>
    <p:sldLayoutId id="2147483684" r:id="rId17"/>
    <p:sldLayoutId id="2147483680" r:id="rId18"/>
    <p:sldLayoutId id="2147483666" r:id="rId19"/>
    <p:sldLayoutId id="2147483679" r:id="rId20"/>
    <p:sldLayoutId id="2147483668" r:id="rId21"/>
    <p:sldLayoutId id="2147483665" r:id="rId22"/>
    <p:sldLayoutId id="2147483656" r:id="rId23"/>
    <p:sldLayoutId id="2147483657" r:id="rId24"/>
    <p:sldLayoutId id="2147483663" r:id="rId25"/>
    <p:sldLayoutId id="2147483669" r:id="rId26"/>
    <p:sldLayoutId id="2147483670" r:id="rId27"/>
    <p:sldLayoutId id="2147483664" r:id="rId28"/>
    <p:sldLayoutId id="2147483685" r:id="rId29"/>
    <p:sldLayoutId id="2147483686" r:id="rId30"/>
    <p:sldLayoutId id="2147483653" r:id="rId31"/>
    <p:sldLayoutId id="2147483687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DDB3A-FA05-4680-BC77-4C41C0CB55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2109" y="1643071"/>
            <a:ext cx="6613659" cy="1817531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39D57B-CFE5-489E-92A2-4AF0994C48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12108" y="3429000"/>
            <a:ext cx="6613659" cy="364087"/>
          </a:xfrm>
        </p:spPr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DE7E7A-A078-4D79-BA29-38C9CB032BB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712108" y="4219830"/>
            <a:ext cx="6613658" cy="123178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08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25CE22-26CA-46A8-A479-83DAC8D06F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667B5F-F14D-405E-A1C5-687699EFE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839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CBE7E-992E-4C6B-8109-EDFAE4622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37C32-0ECA-4899-B740-E4C2831A961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D59F9-5625-4AEE-8BE7-EC7503BA258A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BB57C3B-0BBB-4696-9B7B-C84BA1388F48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48E96A-7F62-4429-82DD-8FB75AE00C96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4FEF84-D941-4BBB-876A-73DBC88EB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4989084-847D-4377-95FE-72DDAA0B2021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5A0B0E5D-DFF7-4D88-8754-1018F57010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5059394"/>
              </p:ext>
            </p:extLst>
          </p:nvPr>
        </p:nvGraphicFramePr>
        <p:xfrm>
          <a:off x="3058160" y="-2050958"/>
          <a:ext cx="10285377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0264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BFAF9-A5FC-4E85-A98D-788A232B0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8D634-3DB1-4F28-B9C5-0B0C868BD0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0385F5-27CC-498A-BEE8-4DD4A506C25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7BC54A-BB7C-4532-A26F-166BA25CBE3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148F88E-1DC0-4E47-8880-EC35F89B899A}"/>
              </a:ext>
            </a:extLst>
          </p:cNvPr>
          <p:cNvSpPr>
            <a:spLocks noGrp="1"/>
          </p:cNvSpPr>
          <p:nvPr>
            <p:ph type="pic" idx="13"/>
          </p:nvPr>
        </p:nvSpPr>
        <p:spPr/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3FBA808-7B86-47BD-B9AC-EF5BEACF8A2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B6D60E-44DA-4B72-AC28-1B747AEA786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7F16DF5-844B-421B-B926-E2809A20A4D2}"/>
              </a:ext>
            </a:extLst>
          </p:cNvPr>
          <p:cNvSpPr>
            <a:spLocks noGrp="1"/>
          </p:cNvSpPr>
          <p:nvPr>
            <p:ph type="pic" idx="16"/>
          </p:nvPr>
        </p:nvSpPr>
        <p:spPr/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EF66635-0478-46D4-9091-4252DFABE17D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6D0EEF1-26B6-4DC3-BAEE-42F393F809C6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285479D-35B9-443F-B670-A203602FBD40}"/>
              </a:ext>
            </a:extLst>
          </p:cNvPr>
          <p:cNvSpPr>
            <a:spLocks noGrp="1"/>
          </p:cNvSpPr>
          <p:nvPr>
            <p:ph type="pic" idx="19"/>
          </p:nvPr>
        </p:nvSpPr>
        <p:spPr/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38E9FDE-9679-4085-A969-825964F9E983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7125D94C-CDD0-4768-AFB4-CFD4BA183C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0831385"/>
              </p:ext>
            </p:extLst>
          </p:nvPr>
        </p:nvGraphicFramePr>
        <p:xfrm>
          <a:off x="-3787140" y="-2267682"/>
          <a:ext cx="10285377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00887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B691B-017B-4FB1-877B-17B468D8D2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C060C0-CFFA-4602-9A88-F1C343A9A2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2B4851-4295-4BE7-A757-03C95DA22153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C3625E-34A1-443C-B46E-2B8AA9E136C5}"/>
              </a:ext>
            </a:extLst>
          </p:cNvPr>
          <p:cNvSpPr/>
          <p:nvPr/>
        </p:nvSpPr>
        <p:spPr>
          <a:xfrm>
            <a:off x="866232" y="1140481"/>
            <a:ext cx="3511550" cy="39809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Delete shape and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insert your logo here</a:t>
            </a:r>
          </a:p>
        </p:txBody>
      </p:sp>
    </p:spTree>
    <p:extLst>
      <p:ext uri="{BB962C8B-B14F-4D97-AF65-F5344CB8AC3E}">
        <p14:creationId xmlns:p14="http://schemas.microsoft.com/office/powerpoint/2010/main" val="1832293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D5B5F-E54A-4479-9D3A-E17170D48B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0922" y="936084"/>
            <a:ext cx="6613659" cy="1817531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383030-EB26-4AB6-B09C-2303093C78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0921" y="2722013"/>
            <a:ext cx="6613659" cy="364087"/>
          </a:xfrm>
        </p:spPr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70D46C-C26E-4A90-9E5D-24C043BD7E0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270921" y="3582912"/>
            <a:ext cx="6613658" cy="1231786"/>
          </a:xfrm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7CA797-1D23-49EA-94FA-BFA18175C675}"/>
              </a:ext>
            </a:extLst>
          </p:cNvPr>
          <p:cNvSpPr/>
          <p:nvPr/>
        </p:nvSpPr>
        <p:spPr>
          <a:xfrm>
            <a:off x="643982" y="936084"/>
            <a:ext cx="3511550" cy="398090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Delete shape and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insert your logo here</a:t>
            </a:r>
          </a:p>
        </p:txBody>
      </p:sp>
    </p:spTree>
    <p:extLst>
      <p:ext uri="{BB962C8B-B14F-4D97-AF65-F5344CB8AC3E}">
        <p14:creationId xmlns:p14="http://schemas.microsoft.com/office/powerpoint/2010/main" val="2759371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82081-1A83-4F76-BB43-F25E096266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1E03B3-2623-4828-8B05-218A952721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E1047B-D26A-4759-9C67-CDCBA175A3A2}"/>
              </a:ext>
            </a:extLst>
          </p:cNvPr>
          <p:cNvSpPr/>
          <p:nvPr/>
        </p:nvSpPr>
        <p:spPr>
          <a:xfrm>
            <a:off x="2779441" y="927100"/>
            <a:ext cx="6633118" cy="20795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Delete shape and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insert your logo here</a:t>
            </a:r>
          </a:p>
        </p:txBody>
      </p:sp>
    </p:spTree>
    <p:extLst>
      <p:ext uri="{BB962C8B-B14F-4D97-AF65-F5344CB8AC3E}">
        <p14:creationId xmlns:p14="http://schemas.microsoft.com/office/powerpoint/2010/main" val="448173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B8C78-2C35-49C5-8F57-26D8BB82DD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48CFEB-8DD0-4A8C-9D3B-A940FA471C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D3F742-5BA8-4FF5-8349-A8F8D8EE7DAD}"/>
              </a:ext>
            </a:extLst>
          </p:cNvPr>
          <p:cNvSpPr/>
          <p:nvPr/>
        </p:nvSpPr>
        <p:spPr>
          <a:xfrm>
            <a:off x="2779441" y="927100"/>
            <a:ext cx="6633118" cy="207959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Delete shape and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insert your logo here</a:t>
            </a:r>
          </a:p>
        </p:txBody>
      </p:sp>
    </p:spTree>
    <p:extLst>
      <p:ext uri="{BB962C8B-B14F-4D97-AF65-F5344CB8AC3E}">
        <p14:creationId xmlns:p14="http://schemas.microsoft.com/office/powerpoint/2010/main" val="1600856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EB367BE-9D89-419F-9C49-E79496989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11867E-F753-4731-B0EA-9775DFE7C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14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3733F-DB4A-49D6-89AB-0D9D205B1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9BAE0-5C16-4CE7-940B-BBCB491FF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605B18-46C5-42CC-BE9B-5FBDA797FF1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48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FF890-0A18-4C5D-A6AE-779A63B8E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646B41-68EB-4627-9D52-3B704EA5D5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694E1C-6657-4B1D-9A0B-4921C059005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29395F0-A291-405E-BA08-846E75F314D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0E59676-B8B0-4D77-A6EF-96F4247BBA8A}"/>
              </a:ext>
            </a:extLst>
          </p:cNvPr>
          <p:cNvSpPr>
            <a:spLocks noGrp="1"/>
          </p:cNvSpPr>
          <p:nvPr>
            <p:ph type="pic" idx="13"/>
          </p:nvPr>
        </p:nvSpPr>
        <p:spPr/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1E2B0FB-82C5-4CC4-865A-372665D3E481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DEE8FCA-416B-4365-ADD8-9C619610B26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FFFF472-2ECE-4543-9644-72BD2842B3FC}"/>
              </a:ext>
            </a:extLst>
          </p:cNvPr>
          <p:cNvSpPr>
            <a:spLocks noGrp="1"/>
          </p:cNvSpPr>
          <p:nvPr>
            <p:ph type="pic" idx="22"/>
          </p:nvPr>
        </p:nvSpPr>
        <p:spPr/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F3BAEA5-8C91-45AF-8910-B734B2D48FF6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6CE2B12-FF7C-4C73-853E-47244975E85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884EC31-B132-49B5-AE5E-457DF4335273}"/>
              </a:ext>
            </a:extLst>
          </p:cNvPr>
          <p:cNvSpPr>
            <a:spLocks noGrp="1"/>
          </p:cNvSpPr>
          <p:nvPr>
            <p:ph type="pic" idx="25"/>
          </p:nvPr>
        </p:nvSpPr>
        <p:spPr/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14FB8E3-BBE9-4B76-B414-182C134BD7EC}"/>
              </a:ext>
            </a:extLst>
          </p:cNvPr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41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952B2A2-97F1-42C3-BBA9-5EA17F080FB1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B38762-36CA-4F83-B297-84B117D5E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BA6-49D1-4D08-897A-675919B45241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DA9C5F-91EA-4928-954C-547E8EB246D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6141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arnell">
      <a:dk1>
        <a:srgbClr val="393939"/>
      </a:dk1>
      <a:lt1>
        <a:srgbClr val="FFFFFF"/>
      </a:lt1>
      <a:dk2>
        <a:srgbClr val="850037"/>
      </a:dk2>
      <a:lt2>
        <a:srgbClr val="E7E6E6"/>
      </a:lt2>
      <a:accent1>
        <a:srgbClr val="42C3C5"/>
      </a:accent1>
      <a:accent2>
        <a:srgbClr val="FCB813"/>
      </a:accent2>
      <a:accent3>
        <a:srgbClr val="A5A5A5"/>
      </a:accent3>
      <a:accent4>
        <a:srgbClr val="F44E38"/>
      </a:accent4>
      <a:accent5>
        <a:srgbClr val="48002E"/>
      </a:accent5>
      <a:accent6>
        <a:srgbClr val="C7D019"/>
      </a:accent6>
      <a:hlink>
        <a:srgbClr val="FCB813"/>
      </a:hlink>
      <a:folHlink>
        <a:srgbClr val="86620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1016</TotalTime>
  <Words>28</Words>
  <Application>Microsoft Office PowerPoint</Application>
  <PresentationFormat>Widescreen</PresentationFormat>
  <Paragraphs>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Ignacio Pacheco</dc:creator>
  <cp:lastModifiedBy>Florenz Tuazon</cp:lastModifiedBy>
  <cp:revision>25</cp:revision>
  <dcterms:created xsi:type="dcterms:W3CDTF">2023-05-26T06:51:38Z</dcterms:created>
  <dcterms:modified xsi:type="dcterms:W3CDTF">2025-03-11T20:50:00Z</dcterms:modified>
</cp:coreProperties>
</file>