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embeddedFontLst>
    <p:embeddedFont>
      <p:font typeface="Int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nter-bold.fntdata"/><Relationship Id="rId16" Type="http://schemas.openxmlformats.org/officeDocument/2006/relationships/font" Target="fonts/Inter-regular.fntdata"/><Relationship Id="rId19" Type="http://schemas.openxmlformats.org/officeDocument/2006/relationships/font" Target="fonts/Inter-boldItalic.fntdata"/><Relationship Id="rId18" Type="http://schemas.openxmlformats.org/officeDocument/2006/relationships/font" Target="fonts/Inter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KO</a:t>
            </a:r>
            <a:endParaRPr/>
          </a:p>
        </p:txBody>
      </p:sp>
      <p:sp>
        <p:nvSpPr>
          <p:cNvPr id="331" name="Google Shape;3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9affd8e60_0_3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9affd8e60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b7dfd9e0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b7dfd9e0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KO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8845d7e83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ER</a:t>
            </a:r>
            <a:endParaRPr/>
          </a:p>
        </p:txBody>
      </p:sp>
      <p:sp>
        <p:nvSpPr>
          <p:cNvPr id="353" name="Google Shape;353;g38845d7e83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b7dfd9e04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fb7dfd9e04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b7dfd9e04_1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b7dfd9e04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b7dfd9e0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g3fb7dfd9e04_1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b7dfd9e04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fb7dfd9e04_1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9affd8e60_0_10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9affd8e60_0_1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76b66bbb32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76b66bbb32_0_9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9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3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Main Campus">
  <p:cSld name="Title Slide White - Main Campus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5118" l="0" r="0" t="5349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-1" y="5079"/>
            <a:ext cx="12287251" cy="5901267"/>
          </a:xfrm>
          <a:prstGeom prst="rect">
            <a:avLst/>
          </a:prstGeom>
          <a:solidFill>
            <a:srgbClr val="FFFFFF">
              <a:alpha val="6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6" name="Google Shape;16;p2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Main Campus - No Logo">
  <p:cSld name="Title Slide White - Main Campus - No Logo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5118" l="0" r="0" t="5349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-1" y="5079"/>
            <a:ext cx="12287251" cy="5901267"/>
          </a:xfrm>
          <a:prstGeom prst="rect">
            <a:avLst/>
          </a:prstGeom>
          <a:solidFill>
            <a:srgbClr val="FFFFFF">
              <a:alpha val="6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Main Campus - No Logo">
  <p:cSld name="Title Slide Berry - Main Campus - No Log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5118" l="0" r="0" t="5349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4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31" name="Google Shape;31;p4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No Logo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subTitle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5"/>
          <p:cNvSpPr/>
          <p:nvPr/>
        </p:nvSpPr>
        <p:spPr>
          <a:xfrm>
            <a:off x="-12065" y="6756401"/>
            <a:ext cx="12214226" cy="15674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No Logo">
  <p:cSld name="Title Slide Berry - No Log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/>
          <p:nvPr/>
        </p:nvSpPr>
        <p:spPr>
          <a:xfrm flipH="1" rot="10800000">
            <a:off x="-50800" y="-55884"/>
            <a:ext cx="12288520" cy="6807203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DB9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6"/>
          <p:cNvSpPr txBox="1"/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subTitle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400"/>
              <a:buNone/>
              <a:defRPr sz="2400">
                <a:solidFill>
                  <a:srgbClr val="FDB91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- Berry">
  <p:cSld name="Title &amp; Content - Berr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" type="body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 type="objTx">
  <p:cSld name="OBJECT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839788" y="858520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5467546" y="858521"/>
            <a:ext cx="5806912" cy="4942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839788" y="198943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ch Content - Berry">
  <p:cSld name="Rich Content - Berr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-12065" y="0"/>
            <a:ext cx="12214226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9"/>
          <p:cNvSpPr txBox="1"/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913"/>
              </a:buClr>
              <a:buSzPts val="4400"/>
              <a:buFont typeface="Calibri"/>
              <a:buNone/>
              <a:defRPr>
                <a:solidFill>
                  <a:srgbClr val="FDB91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3" type="body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4" type="pic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5" name="Google Shape;65;p9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9"/>
          <p:cNvSpPr txBox="1"/>
          <p:nvPr>
            <p:ph idx="5" type="body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6" type="body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9"/>
          <p:cNvSpPr/>
          <p:nvPr>
            <p:ph idx="7" type="pic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9" name="Google Shape;69;p9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9"/>
          <p:cNvSpPr txBox="1"/>
          <p:nvPr>
            <p:ph idx="8" type="body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9" type="body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9"/>
          <p:cNvSpPr/>
          <p:nvPr>
            <p:ph idx="13" type="pic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73" name="Google Shape;73;p9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9"/>
          <p:cNvSpPr txBox="1"/>
          <p:nvPr>
            <p:ph idx="14" type="body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75" name="Google Shape;7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6513" y="868680"/>
            <a:ext cx="5782529" cy="4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9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with Left Photo">
  <p:cSld name="Title &amp; Content with Left Photo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/>
          <p:nvPr>
            <p:ph idx="2" type="pic"/>
          </p:nvPr>
        </p:nvSpPr>
        <p:spPr>
          <a:xfrm>
            <a:off x="-1905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0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0"/>
          <p:cNvSpPr txBox="1"/>
          <p:nvPr>
            <p:ph type="title"/>
          </p:nvPr>
        </p:nvSpPr>
        <p:spPr>
          <a:xfrm>
            <a:off x="6507348" y="446154"/>
            <a:ext cx="5094350" cy="15706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" type="body"/>
          </p:nvPr>
        </p:nvSpPr>
        <p:spPr>
          <a:xfrm>
            <a:off x="6507348" y="2067560"/>
            <a:ext cx="5094350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10"/>
          <p:cNvSpPr txBox="1"/>
          <p:nvPr>
            <p:ph idx="3" type="body"/>
          </p:nvPr>
        </p:nvSpPr>
        <p:spPr>
          <a:xfrm>
            <a:off x="6507347" y="2733040"/>
            <a:ext cx="5094349" cy="335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pic>
        <p:nvPicPr>
          <p:cNvPr id="84" name="Google Shape;8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- Burgundy_Wave">
  <p:cSld name="Title &amp; Content - Burgundy_Wav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61082" y="-2101186"/>
            <a:ext cx="6601896" cy="954891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1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1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90" name="Google Shape;9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1"/>
          <p:cNvSpPr txBox="1"/>
          <p:nvPr>
            <p:ph idx="1" type="body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1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ta - White">
  <p:cSld name="Data - Whit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>
            <p:ph type="title"/>
          </p:nvPr>
        </p:nvSpPr>
        <p:spPr>
          <a:xfrm>
            <a:off x="594360" y="578486"/>
            <a:ext cx="4221480" cy="1984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2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12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12"/>
          <p:cNvCxnSpPr/>
          <p:nvPr/>
        </p:nvCxnSpPr>
        <p:spPr>
          <a:xfrm>
            <a:off x="594360" y="3165592"/>
            <a:ext cx="406908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12"/>
          <p:cNvSpPr txBox="1"/>
          <p:nvPr>
            <p:ph idx="1" type="body"/>
          </p:nvPr>
        </p:nvSpPr>
        <p:spPr>
          <a:xfrm>
            <a:off x="594360" y="2663180"/>
            <a:ext cx="5181600" cy="401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2" type="body"/>
          </p:nvPr>
        </p:nvSpPr>
        <p:spPr>
          <a:xfrm>
            <a:off x="594360" y="3266029"/>
            <a:ext cx="5181600" cy="1239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02" name="Google Shape;102;p12"/>
          <p:cNvCxnSpPr/>
          <p:nvPr/>
        </p:nvCxnSpPr>
        <p:spPr>
          <a:xfrm>
            <a:off x="594360" y="5108466"/>
            <a:ext cx="406908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12"/>
          <p:cNvSpPr txBox="1"/>
          <p:nvPr>
            <p:ph idx="3" type="body"/>
          </p:nvPr>
        </p:nvSpPr>
        <p:spPr>
          <a:xfrm>
            <a:off x="594360" y="4606054"/>
            <a:ext cx="5181600" cy="401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4" type="body"/>
          </p:nvPr>
        </p:nvSpPr>
        <p:spPr>
          <a:xfrm>
            <a:off x="594360" y="5208904"/>
            <a:ext cx="5181600" cy="1239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sz="20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5" type="body"/>
          </p:nvPr>
        </p:nvSpPr>
        <p:spPr>
          <a:xfrm>
            <a:off x="6171947" y="4624647"/>
            <a:ext cx="235045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5400"/>
              <a:buNone/>
              <a:defRPr b="1" sz="5400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cxnSp>
        <p:nvCxnSpPr>
          <p:cNvPr id="106" name="Google Shape;106;p12"/>
          <p:cNvCxnSpPr/>
          <p:nvPr/>
        </p:nvCxnSpPr>
        <p:spPr>
          <a:xfrm>
            <a:off x="6118483" y="5418431"/>
            <a:ext cx="245738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12"/>
          <p:cNvSpPr txBox="1"/>
          <p:nvPr>
            <p:ph idx="6" type="body"/>
          </p:nvPr>
        </p:nvSpPr>
        <p:spPr>
          <a:xfrm>
            <a:off x="6117402" y="5523638"/>
            <a:ext cx="2459543" cy="619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ta - Burgundy">
  <p:cSld name="Data - Burgundy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/>
          <p:nvPr/>
        </p:nvSpPr>
        <p:spPr>
          <a:xfrm>
            <a:off x="-12065" y="-142240"/>
            <a:ext cx="12214226" cy="705538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title"/>
          </p:nvPr>
        </p:nvSpPr>
        <p:spPr>
          <a:xfrm>
            <a:off x="7221966" y="498537"/>
            <a:ext cx="440201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1" type="body"/>
          </p:nvPr>
        </p:nvSpPr>
        <p:spPr>
          <a:xfrm>
            <a:off x="2322210" y="4817075"/>
            <a:ext cx="235045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b="1" sz="5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13"/>
          <p:cNvSpPr txBox="1"/>
          <p:nvPr>
            <p:ph idx="2" type="body"/>
          </p:nvPr>
        </p:nvSpPr>
        <p:spPr>
          <a:xfrm>
            <a:off x="7700456" y="2235750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3" type="body"/>
          </p:nvPr>
        </p:nvSpPr>
        <p:spPr>
          <a:xfrm>
            <a:off x="7700456" y="2578680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3"/>
          <p:cNvSpPr/>
          <p:nvPr>
            <p:ph idx="4" type="pic"/>
          </p:nvPr>
        </p:nvSpPr>
        <p:spPr>
          <a:xfrm>
            <a:off x="6260227" y="2209614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3"/>
          <p:cNvSpPr txBox="1"/>
          <p:nvPr>
            <p:ph idx="5" type="body"/>
          </p:nvPr>
        </p:nvSpPr>
        <p:spPr>
          <a:xfrm>
            <a:off x="7700456" y="3598723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3"/>
          <p:cNvSpPr txBox="1"/>
          <p:nvPr>
            <p:ph idx="6" type="body"/>
          </p:nvPr>
        </p:nvSpPr>
        <p:spPr>
          <a:xfrm>
            <a:off x="7700456" y="3941653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3"/>
          <p:cNvSpPr/>
          <p:nvPr>
            <p:ph idx="7" type="pic"/>
          </p:nvPr>
        </p:nvSpPr>
        <p:spPr>
          <a:xfrm>
            <a:off x="6260227" y="3572587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3"/>
          <p:cNvSpPr txBox="1"/>
          <p:nvPr>
            <p:ph idx="8" type="body"/>
          </p:nvPr>
        </p:nvSpPr>
        <p:spPr>
          <a:xfrm>
            <a:off x="7700456" y="5009650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3"/>
          <p:cNvSpPr txBox="1"/>
          <p:nvPr>
            <p:ph idx="9" type="body"/>
          </p:nvPr>
        </p:nvSpPr>
        <p:spPr>
          <a:xfrm>
            <a:off x="7700456" y="5352580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3"/>
          <p:cNvSpPr/>
          <p:nvPr>
            <p:ph idx="13" type="pic"/>
          </p:nvPr>
        </p:nvSpPr>
        <p:spPr>
          <a:xfrm>
            <a:off x="6260227" y="4983514"/>
            <a:ext cx="1302108" cy="104868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24" name="Google Shape;124;p13"/>
          <p:cNvCxnSpPr/>
          <p:nvPr/>
        </p:nvCxnSpPr>
        <p:spPr>
          <a:xfrm>
            <a:off x="2268746" y="5610859"/>
            <a:ext cx="245738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5" name="Google Shape;125;p13"/>
          <p:cNvSpPr txBox="1"/>
          <p:nvPr>
            <p:ph idx="14" type="body"/>
          </p:nvPr>
        </p:nvSpPr>
        <p:spPr>
          <a:xfrm>
            <a:off x="2267665" y="5716066"/>
            <a:ext cx="2459543" cy="619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Alisal Campus">
  <p:cSld name="Title Slide White - Alisal Campus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4"/>
          <p:cNvPicPr preferRelativeResize="0"/>
          <p:nvPr/>
        </p:nvPicPr>
        <p:blipFill rotWithShape="1">
          <a:blip r:embed="rId2">
            <a:alphaModFix/>
          </a:blip>
          <a:srcRect b="16012" l="1186" r="1186" t="2038"/>
          <a:stretch/>
        </p:blipFill>
        <p:spPr>
          <a:xfrm>
            <a:off x="0" y="0"/>
            <a:ext cx="12287251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4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4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4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35" name="Google Shape;135;p14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4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Soledad">
  <p:cSld name="Title Slide White - Soledad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8838" l="0" r="0" t="7441"/>
          <a:stretch/>
        </p:blipFill>
        <p:spPr>
          <a:xfrm>
            <a:off x="0" y="0"/>
            <a:ext cx="12287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5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King City">
  <p:cSld name="Title Slide White - King City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/>
          <p:cNvPicPr preferRelativeResize="0"/>
          <p:nvPr/>
        </p:nvPicPr>
        <p:blipFill rotWithShape="1">
          <a:blip r:embed="rId2">
            <a:alphaModFix/>
          </a:blip>
          <a:srcRect b="15545" l="1373" r="612" t="27421"/>
          <a:stretch/>
        </p:blipFill>
        <p:spPr>
          <a:xfrm>
            <a:off x="2" y="0"/>
            <a:ext cx="12287249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53" name="Google Shape;153;p16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Castroville">
  <p:cSld name="Title Slide White - Castroville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/>
          <p:nvPr/>
        </p:nvSpPr>
        <p:spPr>
          <a:xfrm>
            <a:off x="-5817" y="137112"/>
            <a:ext cx="12197817" cy="673866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57" name="Google Shape;157;p17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60" name="Google Shape;16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62" name="Google Shape;162;p17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Castroville 2">
  <p:cSld name="Title Slide White - Castroville 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/>
          <p:nvPr/>
        </p:nvSpPr>
        <p:spPr>
          <a:xfrm>
            <a:off x="-2" y="-168861"/>
            <a:ext cx="12287248" cy="704464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6" name="Google Shape;166;p18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 txBox="1"/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b="1"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18"/>
          <p:cNvSpPr txBox="1"/>
          <p:nvPr>
            <p:ph idx="1" type="subTitle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169" name="Google Shape;16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8"/>
          <p:cNvSpPr txBox="1"/>
          <p:nvPr>
            <p:ph idx="2" type="body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0" i="1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71" name="Google Shape;171;p18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Main Campus">
  <p:cSld name="Title Slide Berry - Main Campus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9"/>
          <p:cNvPicPr preferRelativeResize="0"/>
          <p:nvPr/>
        </p:nvPicPr>
        <p:blipFill rotWithShape="1">
          <a:blip r:embed="rId2">
            <a:alphaModFix/>
          </a:blip>
          <a:srcRect b="5118" l="0" r="0" t="5349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9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8" name="Google Shape;178;p19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79" name="Google Shape;179;p19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Alisal Campus">
  <p:cSld name="Title Slide Berry - Alisal Campus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0"/>
          <p:cNvPicPr preferRelativeResize="0"/>
          <p:nvPr/>
        </p:nvPicPr>
        <p:blipFill rotWithShape="1">
          <a:blip r:embed="rId2">
            <a:alphaModFix/>
          </a:blip>
          <a:srcRect b="16012" l="1186" r="1186" t="2038"/>
          <a:stretch/>
        </p:blipFill>
        <p:spPr>
          <a:xfrm>
            <a:off x="0" y="0"/>
            <a:ext cx="12287251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0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7" name="Google Shape;187;p20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88" name="Google Shape;188;p20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Soledad">
  <p:cSld name="Title Slide Berry - Soledad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1"/>
          <p:cNvPicPr preferRelativeResize="0"/>
          <p:nvPr/>
        </p:nvPicPr>
        <p:blipFill rotWithShape="1">
          <a:blip r:embed="rId2">
            <a:alphaModFix/>
          </a:blip>
          <a:srcRect b="8838" l="0" r="0" t="7441"/>
          <a:stretch/>
        </p:blipFill>
        <p:spPr>
          <a:xfrm>
            <a:off x="0" y="0"/>
            <a:ext cx="12287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1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1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6" name="Google Shape;196;p21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197" name="Google Shape;197;p21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King City">
  <p:cSld name="Title Slide Berry - King City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2"/>
          <p:cNvPicPr preferRelativeResize="0"/>
          <p:nvPr/>
        </p:nvPicPr>
        <p:blipFill rotWithShape="1">
          <a:blip r:embed="rId2">
            <a:alphaModFix/>
          </a:blip>
          <a:srcRect b="15545" l="1373" r="612" t="27421"/>
          <a:stretch/>
        </p:blipFill>
        <p:spPr>
          <a:xfrm>
            <a:off x="2" y="0"/>
            <a:ext cx="12287249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2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2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2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5" name="Google Shape;205;p22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206" name="Google Shape;206;p22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2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Castroville">
  <p:cSld name="Title Slide Berry - Castroville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/>
          <p:nvPr/>
        </p:nvSpPr>
        <p:spPr>
          <a:xfrm>
            <a:off x="-5817" y="0"/>
            <a:ext cx="12287250" cy="687578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11" name="Google Shape;211;p23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470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3"/>
          <p:cNvSpPr txBox="1"/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3"/>
          <p:cNvSpPr txBox="1"/>
          <p:nvPr>
            <p:ph idx="1" type="subTitle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4" name="Google Shape;214;p23"/>
          <p:cNvSpPr txBox="1"/>
          <p:nvPr>
            <p:ph idx="2" type="body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1"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sp>
        <p:nvSpPr>
          <p:cNvPr id="215" name="Google Shape;215;p23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3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b="0" i="1" sz="1800" u="none" cap="none" strike="noStrik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Logo">
  <p:cSld name="Title Slide White - Logo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/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4"/>
          <p:cNvSpPr txBox="1"/>
          <p:nvPr>
            <p:ph idx="1" type="subTitle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1" name="Google Shape;221;p24"/>
          <p:cNvSpPr/>
          <p:nvPr/>
        </p:nvSpPr>
        <p:spPr>
          <a:xfrm>
            <a:off x="-12065" y="6756401"/>
            <a:ext cx="12214226" cy="15674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, company name&#10;&#10;Description automatically generated" id="222" name="Google Shape;222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4552" y="444512"/>
            <a:ext cx="2120992" cy="2708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erry - Logo">
  <p:cSld name="Title Slide Berry - Logo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5"/>
          <p:cNvSpPr/>
          <p:nvPr/>
        </p:nvSpPr>
        <p:spPr>
          <a:xfrm flipH="1" rot="10800000">
            <a:off x="-50800" y="-55884"/>
            <a:ext cx="12288520" cy="6807203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DB9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5"/>
          <p:cNvSpPr txBox="1"/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5"/>
          <p:cNvSpPr txBox="1"/>
          <p:nvPr>
            <p:ph idx="1" type="subTitle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400"/>
              <a:buNone/>
              <a:defRPr sz="2400">
                <a:solidFill>
                  <a:srgbClr val="FDB91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27" name="Google Shape;227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63955" y="618415"/>
            <a:ext cx="1664089" cy="2358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- Burgundy">
  <p:cSld name="Title &amp; Content - Burgundy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6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6"/>
          <p:cNvSpPr txBox="1"/>
          <p:nvPr>
            <p:ph idx="10" type="dt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26"/>
          <p:cNvSpPr txBox="1"/>
          <p:nvPr>
            <p:ph idx="11" type="ftr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232" name="Google Shape;232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6"/>
          <p:cNvSpPr txBox="1"/>
          <p:nvPr>
            <p:ph idx="1" type="body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26"/>
          <p:cNvSpPr txBox="1"/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35" name="Google Shape;23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- White">
  <p:cSld name="Title &amp; Content - White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7658" y="2091537"/>
            <a:ext cx="5445075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7"/>
          <p:cNvSpPr txBox="1"/>
          <p:nvPr>
            <p:ph idx="1" type="body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800"/>
              <a:buNone/>
              <a:defRPr>
                <a:solidFill>
                  <a:srgbClr val="757070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27"/>
          <p:cNvSpPr txBox="1"/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38"/>
              </a:buClr>
              <a:buSzPts val="4400"/>
              <a:buFont typeface="Calibri"/>
              <a:buNone/>
              <a:defRPr>
                <a:solidFill>
                  <a:srgbClr val="86003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27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ottom Photo">
  <p:cSld name="Title &amp; Bottom Photo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/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8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/>
          <p:nvPr>
            <p:ph idx="2" type="pic"/>
          </p:nvPr>
        </p:nvSpPr>
        <p:spPr>
          <a:xfrm>
            <a:off x="-22226" y="3027680"/>
            <a:ext cx="12214225" cy="383032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28"/>
          <p:cNvSpPr txBox="1"/>
          <p:nvPr>
            <p:ph idx="1" type="body"/>
          </p:nvPr>
        </p:nvSpPr>
        <p:spPr>
          <a:xfrm>
            <a:off x="831850" y="2125383"/>
            <a:ext cx="10515600" cy="433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400"/>
              <a:buNone/>
              <a:defRPr sz="24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/>
        </p:txBody>
      </p:sp>
      <p:pic>
        <p:nvPicPr>
          <p:cNvPr id="248" name="Google Shape;24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 Page with Right Photo">
  <p:cSld name="Info Page with Right Photo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9"/>
          <p:cNvSpPr/>
          <p:nvPr>
            <p:ph idx="2" type="pic"/>
          </p:nvPr>
        </p:nvSpPr>
        <p:spPr>
          <a:xfrm>
            <a:off x="6017654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9"/>
          <p:cNvSpPr txBox="1"/>
          <p:nvPr>
            <p:ph type="title"/>
          </p:nvPr>
        </p:nvSpPr>
        <p:spPr>
          <a:xfrm>
            <a:off x="254000" y="446154"/>
            <a:ext cx="5547360" cy="15706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idx="1" type="body"/>
          </p:nvPr>
        </p:nvSpPr>
        <p:spPr>
          <a:xfrm>
            <a:off x="52482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4" name="Google Shape;254;p29"/>
          <p:cNvSpPr txBox="1"/>
          <p:nvPr>
            <p:ph idx="3" type="body"/>
          </p:nvPr>
        </p:nvSpPr>
        <p:spPr>
          <a:xfrm>
            <a:off x="839788" y="2067560"/>
            <a:ext cx="4412932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5" name="Google Shape;255;p29"/>
          <p:cNvSpPr txBox="1"/>
          <p:nvPr>
            <p:ph idx="4" type="body"/>
          </p:nvPr>
        </p:nvSpPr>
        <p:spPr>
          <a:xfrm>
            <a:off x="52482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6" name="Google Shape;256;p29"/>
          <p:cNvSpPr txBox="1"/>
          <p:nvPr>
            <p:ph idx="5" type="body"/>
          </p:nvPr>
        </p:nvSpPr>
        <p:spPr>
          <a:xfrm>
            <a:off x="52482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7" name="Google Shape;257;p29"/>
          <p:cNvSpPr/>
          <p:nvPr>
            <p:ph idx="6" type="pic"/>
          </p:nvPr>
        </p:nvSpPr>
        <p:spPr>
          <a:xfrm>
            <a:off x="2419747" y="3330609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29"/>
          <p:cNvSpPr/>
          <p:nvPr>
            <p:ph idx="7" type="pic"/>
          </p:nvPr>
        </p:nvSpPr>
        <p:spPr>
          <a:xfrm>
            <a:off x="2419747" y="4693582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9"/>
          <p:cNvSpPr txBox="1"/>
          <p:nvPr>
            <p:ph idx="8" type="body"/>
          </p:nvPr>
        </p:nvSpPr>
        <p:spPr>
          <a:xfrm>
            <a:off x="393858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0" name="Google Shape;260;p29"/>
          <p:cNvSpPr txBox="1"/>
          <p:nvPr>
            <p:ph idx="9" type="body"/>
          </p:nvPr>
        </p:nvSpPr>
        <p:spPr>
          <a:xfrm>
            <a:off x="393858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1" name="Google Shape;261;p29"/>
          <p:cNvSpPr txBox="1"/>
          <p:nvPr>
            <p:ph idx="13" type="body"/>
          </p:nvPr>
        </p:nvSpPr>
        <p:spPr>
          <a:xfrm>
            <a:off x="393858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pic>
        <p:nvPicPr>
          <p:cNvPr id="262" name="Google Shape;262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 Page with Left Photo">
  <p:cSld name="Info Page with Left Photo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/>
          <p:nvPr>
            <p:ph idx="2" type="pic"/>
          </p:nvPr>
        </p:nvSpPr>
        <p:spPr>
          <a:xfrm>
            <a:off x="-1905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30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0"/>
          <p:cNvSpPr txBox="1"/>
          <p:nvPr>
            <p:ph type="title"/>
          </p:nvPr>
        </p:nvSpPr>
        <p:spPr>
          <a:xfrm>
            <a:off x="6421120" y="446154"/>
            <a:ext cx="5547360" cy="15706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idx="1" type="body"/>
          </p:nvPr>
        </p:nvSpPr>
        <p:spPr>
          <a:xfrm>
            <a:off x="669194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8" name="Google Shape;268;p30"/>
          <p:cNvSpPr txBox="1"/>
          <p:nvPr>
            <p:ph idx="3" type="body"/>
          </p:nvPr>
        </p:nvSpPr>
        <p:spPr>
          <a:xfrm>
            <a:off x="7006908" y="2067560"/>
            <a:ext cx="4412932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9" name="Google Shape;269;p30"/>
          <p:cNvSpPr txBox="1"/>
          <p:nvPr>
            <p:ph idx="4" type="body"/>
          </p:nvPr>
        </p:nvSpPr>
        <p:spPr>
          <a:xfrm>
            <a:off x="669194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0" name="Google Shape;270;p30"/>
          <p:cNvSpPr txBox="1"/>
          <p:nvPr>
            <p:ph idx="5" type="body"/>
          </p:nvPr>
        </p:nvSpPr>
        <p:spPr>
          <a:xfrm>
            <a:off x="669194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1" name="Google Shape;271;p30"/>
          <p:cNvSpPr/>
          <p:nvPr>
            <p:ph idx="6" type="pic"/>
          </p:nvPr>
        </p:nvSpPr>
        <p:spPr>
          <a:xfrm>
            <a:off x="8586867" y="3330609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30"/>
          <p:cNvSpPr/>
          <p:nvPr>
            <p:ph idx="7" type="pic"/>
          </p:nvPr>
        </p:nvSpPr>
        <p:spPr>
          <a:xfrm>
            <a:off x="8586867" y="4693582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30"/>
          <p:cNvSpPr txBox="1"/>
          <p:nvPr>
            <p:ph idx="8" type="body"/>
          </p:nvPr>
        </p:nvSpPr>
        <p:spPr>
          <a:xfrm>
            <a:off x="1010570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4" name="Google Shape;274;p30"/>
          <p:cNvSpPr txBox="1"/>
          <p:nvPr>
            <p:ph idx="9" type="body"/>
          </p:nvPr>
        </p:nvSpPr>
        <p:spPr>
          <a:xfrm>
            <a:off x="1010570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5" name="Google Shape;275;p30"/>
          <p:cNvSpPr txBox="1"/>
          <p:nvPr>
            <p:ph idx="13" type="body"/>
          </p:nvPr>
        </p:nvSpPr>
        <p:spPr>
          <a:xfrm>
            <a:off x="1010570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pic>
        <p:nvPicPr>
          <p:cNvPr id="276" name="Google Shape;27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Content with Right Photo">
  <p:cSld name="Title &amp; Content with Right Photo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"/>
          <p:cNvSpPr/>
          <p:nvPr>
            <p:ph idx="2" type="pic"/>
          </p:nvPr>
        </p:nvSpPr>
        <p:spPr>
          <a:xfrm>
            <a:off x="6017654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1"/>
          <p:cNvSpPr txBox="1"/>
          <p:nvPr>
            <p:ph type="title"/>
          </p:nvPr>
        </p:nvSpPr>
        <p:spPr>
          <a:xfrm>
            <a:off x="707010" y="446154"/>
            <a:ext cx="5094350" cy="15706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31"/>
          <p:cNvSpPr txBox="1"/>
          <p:nvPr>
            <p:ph idx="1" type="body"/>
          </p:nvPr>
        </p:nvSpPr>
        <p:spPr>
          <a:xfrm>
            <a:off x="707010" y="2067560"/>
            <a:ext cx="5094350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2" name="Google Shape;282;p31"/>
          <p:cNvSpPr txBox="1"/>
          <p:nvPr>
            <p:ph idx="3" type="body"/>
          </p:nvPr>
        </p:nvSpPr>
        <p:spPr>
          <a:xfrm>
            <a:off x="707009" y="2665734"/>
            <a:ext cx="5094350" cy="3423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pic>
        <p:nvPicPr>
          <p:cNvPr id="283" name="Google Shape;283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ch Content - Burgundy">
  <p:cSld name="Rich Content - Burgundy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/>
          <p:nvPr/>
        </p:nvSpPr>
        <p:spPr>
          <a:xfrm>
            <a:off x="-12065" y="0"/>
            <a:ext cx="12214226" cy="6858000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2"/>
          <p:cNvSpPr txBox="1"/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913"/>
              </a:buClr>
              <a:buSzPts val="4400"/>
              <a:buFont typeface="Calibri"/>
              <a:buNone/>
              <a:defRPr>
                <a:solidFill>
                  <a:srgbClr val="FDB91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2"/>
          <p:cNvSpPr txBox="1"/>
          <p:nvPr>
            <p:ph idx="1" type="body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8" name="Google Shape;288;p32"/>
          <p:cNvSpPr txBox="1"/>
          <p:nvPr>
            <p:ph idx="2" type="body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9" name="Google Shape;289;p32"/>
          <p:cNvSpPr txBox="1"/>
          <p:nvPr>
            <p:ph idx="3" type="body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0" name="Google Shape;290;p32"/>
          <p:cNvSpPr/>
          <p:nvPr>
            <p:ph idx="4" type="pic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32"/>
          <p:cNvSpPr txBox="1"/>
          <p:nvPr>
            <p:ph idx="5" type="body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2" name="Google Shape;292;p32"/>
          <p:cNvSpPr txBox="1"/>
          <p:nvPr>
            <p:ph idx="6" type="body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3" name="Google Shape;293;p32"/>
          <p:cNvSpPr/>
          <p:nvPr>
            <p:ph idx="7" type="pic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32"/>
          <p:cNvSpPr txBox="1"/>
          <p:nvPr>
            <p:ph idx="8" type="body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5" name="Google Shape;295;p32"/>
          <p:cNvSpPr txBox="1"/>
          <p:nvPr>
            <p:ph idx="9" type="body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6" name="Google Shape;296;p32"/>
          <p:cNvSpPr/>
          <p:nvPr>
            <p:ph idx="13" type="pic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32"/>
          <p:cNvSpPr txBox="1"/>
          <p:nvPr>
            <p:ph idx="14" type="body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98" name="Google Shape;29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6513" y="868680"/>
            <a:ext cx="5782529" cy="4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" name="Google Shape;300;p32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" name="Google Shape;301;p32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" name="Google Shape;302;p32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3" name="Google Shape;303;p32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Rich Content - Burgundy">
  <p:cSld name="1_Rich Content - Burgundy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3"/>
          <p:cNvSpPr txBox="1"/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38"/>
              </a:buClr>
              <a:buSzPts val="4400"/>
              <a:buFont typeface="Calibri"/>
              <a:buNone/>
              <a:defRPr>
                <a:solidFill>
                  <a:srgbClr val="86003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3"/>
          <p:cNvSpPr txBox="1"/>
          <p:nvPr>
            <p:ph idx="1" type="body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7" name="Google Shape;307;p33"/>
          <p:cNvSpPr txBox="1"/>
          <p:nvPr>
            <p:ph idx="2" type="body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800"/>
              <a:buNone/>
              <a:defRPr sz="2800">
                <a:solidFill>
                  <a:srgbClr val="757070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8" name="Google Shape;308;p33"/>
          <p:cNvSpPr txBox="1"/>
          <p:nvPr>
            <p:ph idx="3" type="body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9" name="Google Shape;309;p33"/>
          <p:cNvSpPr/>
          <p:nvPr>
            <p:ph idx="4" type="pic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0" name="Google Shape;310;p33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rgbClr val="86003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1" name="Google Shape;311;p33"/>
          <p:cNvSpPr txBox="1"/>
          <p:nvPr>
            <p:ph idx="5" type="body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2" name="Google Shape;312;p33"/>
          <p:cNvSpPr txBox="1"/>
          <p:nvPr>
            <p:ph idx="6" type="body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3" name="Google Shape;313;p33"/>
          <p:cNvSpPr/>
          <p:nvPr>
            <p:ph idx="7" type="pic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4" name="Google Shape;314;p33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rgbClr val="86003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5" name="Google Shape;315;p33"/>
          <p:cNvSpPr txBox="1"/>
          <p:nvPr>
            <p:ph idx="8" type="body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33"/>
          <p:cNvSpPr txBox="1"/>
          <p:nvPr>
            <p:ph idx="9" type="body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b="1"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7" name="Google Shape;317;p33"/>
          <p:cNvSpPr/>
          <p:nvPr>
            <p:ph idx="13" type="pic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8" name="Google Shape;318;p33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cap="flat" cmpd="sng" w="19050">
            <a:solidFill>
              <a:srgbClr val="86003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9" name="Google Shape;319;p33"/>
          <p:cNvSpPr txBox="1"/>
          <p:nvPr>
            <p:ph idx="14" type="body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20" name="Google Shape;32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07658" y="2091537"/>
            <a:ext cx="5445075" cy="4893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9137" y="868035"/>
            <a:ext cx="5769906" cy="43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3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b="1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edia.app/" TargetMode="External"/><Relationship Id="rId4" Type="http://schemas.openxmlformats.org/officeDocument/2006/relationships/image" Target="../media/image22.png"/><Relationship Id="rId5" Type="http://schemas.openxmlformats.org/officeDocument/2006/relationships/hyperlink" Target="https://otter.ai/home" TargetMode="External"/><Relationship Id="rId6" Type="http://schemas.openxmlformats.org/officeDocument/2006/relationships/image" Target="../media/image29.png"/><Relationship Id="rId7" Type="http://schemas.openxmlformats.org/officeDocument/2006/relationships/hyperlink" Target="https://read.us.tailoapp.com/" TargetMode="External"/><Relationship Id="rId8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forms/d/e/1FAIpQLSeN2IFUCYG9yI-xlOhkhtzkHKSGrKy281D2uXzIg3Fuu10aIA/viewform?usp=publish-editor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4"/>
          <p:cNvSpPr txBox="1"/>
          <p:nvPr>
            <p:ph type="ctrTitle"/>
          </p:nvPr>
        </p:nvSpPr>
        <p:spPr>
          <a:xfrm>
            <a:off x="4712109" y="1643071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DSPS </a:t>
            </a:r>
            <a:r>
              <a:rPr lang="en-US">
                <a:latin typeface="Inter"/>
                <a:ea typeface="Inter"/>
                <a:cs typeface="Inter"/>
                <a:sym typeface="Inter"/>
              </a:rPr>
              <a:t>2026-2027</a:t>
            </a:r>
            <a:r>
              <a:rPr lang="en-US"/>
              <a:t> </a:t>
            </a:r>
            <a:endParaRPr/>
          </a:p>
        </p:txBody>
      </p:sp>
      <p:sp>
        <p:nvSpPr>
          <p:cNvPr id="328" name="Google Shape;328;p34"/>
          <p:cNvSpPr txBox="1"/>
          <p:nvPr>
            <p:ph idx="1" type="subTitle"/>
          </p:nvPr>
        </p:nvSpPr>
        <p:spPr>
          <a:xfrm>
            <a:off x="4712108" y="3429000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Academic Senate 9/22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5"/>
          <p:cNvSpPr txBox="1"/>
          <p:nvPr>
            <p:ph type="ctrTitle"/>
          </p:nvPr>
        </p:nvSpPr>
        <p:spPr>
          <a:xfrm>
            <a:off x="4712100" y="374001"/>
            <a:ext cx="66138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Learning Objectives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4" name="Google Shape;334;p35"/>
          <p:cNvSpPr txBox="1"/>
          <p:nvPr>
            <p:ph idx="2" type="body"/>
          </p:nvPr>
        </p:nvSpPr>
        <p:spPr>
          <a:xfrm>
            <a:off x="4712100" y="2172739"/>
            <a:ext cx="6613800" cy="27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Georgia"/>
              <a:buChar char="●"/>
            </a:pPr>
            <a:r>
              <a:rPr i="0" lang="en-US">
                <a:latin typeface="Georgia"/>
                <a:ea typeface="Georgia"/>
                <a:cs typeface="Georgia"/>
                <a:sym typeface="Georgia"/>
              </a:rPr>
              <a:t>Gather Feedback on Accommodate</a:t>
            </a:r>
            <a:endParaRPr i="0"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Georgia"/>
              <a:buChar char="●"/>
            </a:pPr>
            <a:r>
              <a:rPr i="0" lang="en-US">
                <a:latin typeface="Georgia"/>
                <a:ea typeface="Georgia"/>
                <a:cs typeface="Georgia"/>
                <a:sym typeface="Georgia"/>
              </a:rPr>
              <a:t>Identify Ideal Conditions for Use</a:t>
            </a:r>
            <a:endParaRPr i="0"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SzPts val="2000"/>
              <a:buFont typeface="Georgia"/>
              <a:buChar char="●"/>
            </a:pPr>
            <a:r>
              <a:rPr i="0" lang="en-US">
                <a:latin typeface="Georgia"/>
                <a:ea typeface="Georgia"/>
                <a:cs typeface="Georgia"/>
                <a:sym typeface="Georgia"/>
              </a:rPr>
              <a:t>Review AI Accommodations</a:t>
            </a:r>
            <a:endParaRPr i="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866232" y="1140481"/>
            <a:ext cx="3511550" cy="398090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" name="Google Shape;336;p35" title="DSPS Logo_Over Dark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225" y="1162975"/>
            <a:ext cx="3511552" cy="3958426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6"/>
          <p:cNvSpPr txBox="1"/>
          <p:nvPr>
            <p:ph idx="1" type="body"/>
          </p:nvPr>
        </p:nvSpPr>
        <p:spPr>
          <a:xfrm>
            <a:off x="701875" y="1957325"/>
            <a:ext cx="4688100" cy="406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6"/>
          <p:cNvSpPr txBox="1"/>
          <p:nvPr>
            <p:ph type="title"/>
          </p:nvPr>
        </p:nvSpPr>
        <p:spPr>
          <a:xfrm>
            <a:off x="743825" y="40885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Totals as of 8/19</a:t>
            </a:r>
            <a:endParaRPr/>
          </a:p>
        </p:txBody>
      </p:sp>
      <p:pic>
        <p:nvPicPr>
          <p:cNvPr id="343" name="Google Shape;343;p36" title="Screenshot 2026-08-20 at 8.15.0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75" y="1532850"/>
            <a:ext cx="10425770" cy="40653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7"/>
          <p:cNvSpPr txBox="1"/>
          <p:nvPr>
            <p:ph idx="1" type="body"/>
          </p:nvPr>
        </p:nvSpPr>
        <p:spPr>
          <a:xfrm>
            <a:off x="701875" y="1957325"/>
            <a:ext cx="4688100" cy="406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7"/>
          <p:cNvSpPr txBox="1"/>
          <p:nvPr>
            <p:ph type="title"/>
          </p:nvPr>
        </p:nvSpPr>
        <p:spPr>
          <a:xfrm>
            <a:off x="743825" y="40885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Totals as of 9/16</a:t>
            </a:r>
            <a:endParaRPr/>
          </a:p>
        </p:txBody>
      </p:sp>
      <p:pic>
        <p:nvPicPr>
          <p:cNvPr id="350" name="Google Shape;350;p37" title="Screenshot 2026-09-16 at 1.17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25" y="1608525"/>
            <a:ext cx="9726950" cy="4687749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8"/>
          <p:cNvSpPr txBox="1"/>
          <p:nvPr>
            <p:ph type="ctrTitle"/>
          </p:nvPr>
        </p:nvSpPr>
        <p:spPr>
          <a:xfrm>
            <a:off x="981600" y="3314000"/>
            <a:ext cx="10228800" cy="180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</a:pPr>
            <a:r>
              <a:rPr lang="en-US" sz="5000">
                <a:latin typeface="Inter"/>
                <a:ea typeface="Inter"/>
                <a:cs typeface="Inter"/>
                <a:sym typeface="Inter"/>
              </a:rPr>
              <a:t>Accommodate: The Faculty Dashboard</a:t>
            </a:r>
            <a:endParaRPr sz="5000"/>
          </a:p>
        </p:txBody>
      </p:sp>
      <p:sp>
        <p:nvSpPr>
          <p:cNvPr id="356" name="Google Shape;356;p38"/>
          <p:cNvSpPr/>
          <p:nvPr/>
        </p:nvSpPr>
        <p:spPr>
          <a:xfrm>
            <a:off x="2779441" y="927100"/>
            <a:ext cx="6633000" cy="207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7" name="Google Shape;357;p38" title="DSPS Logo_WordMark_Over L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9450" y="927100"/>
            <a:ext cx="6633098" cy="20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 txBox="1"/>
          <p:nvPr>
            <p:ph type="ctrTitle"/>
          </p:nvPr>
        </p:nvSpPr>
        <p:spPr>
          <a:xfrm>
            <a:off x="4270925" y="936076"/>
            <a:ext cx="66138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Progress Check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63" name="Google Shape;363;p39"/>
          <p:cNvSpPr/>
          <p:nvPr/>
        </p:nvSpPr>
        <p:spPr>
          <a:xfrm>
            <a:off x="643982" y="936084"/>
            <a:ext cx="3511500" cy="398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4" name="Google Shape;364;p39" title="DSPS Logo_Over L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49" y="1006500"/>
            <a:ext cx="3480474" cy="391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9" title="mentimeter_qr_code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3225" y="1818075"/>
            <a:ext cx="3511500" cy="3511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"/>
          <p:cNvSpPr txBox="1"/>
          <p:nvPr>
            <p:ph idx="1" type="body"/>
          </p:nvPr>
        </p:nvSpPr>
        <p:spPr>
          <a:xfrm>
            <a:off x="701875" y="1957325"/>
            <a:ext cx="4688100" cy="406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0"/>
          <p:cNvSpPr txBox="1"/>
          <p:nvPr>
            <p:ph type="title"/>
          </p:nvPr>
        </p:nvSpPr>
        <p:spPr>
          <a:xfrm>
            <a:off x="743825" y="408850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Initial Impressions</a:t>
            </a:r>
            <a:endParaRPr/>
          </a:p>
        </p:txBody>
      </p:sp>
      <p:pic>
        <p:nvPicPr>
          <p:cNvPr id="372" name="Google Shape;372;p40" title="Screenshot 2026-09-16 at 1.21.1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425" y="1734550"/>
            <a:ext cx="8471425" cy="414185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1"/>
          <p:cNvSpPr txBox="1"/>
          <p:nvPr>
            <p:ph type="ctrTitle"/>
          </p:nvPr>
        </p:nvSpPr>
        <p:spPr>
          <a:xfrm>
            <a:off x="4270925" y="936076"/>
            <a:ext cx="66138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Ideal State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8" name="Google Shape;378;p41"/>
          <p:cNvSpPr/>
          <p:nvPr/>
        </p:nvSpPr>
        <p:spPr>
          <a:xfrm>
            <a:off x="643982" y="936084"/>
            <a:ext cx="3511500" cy="398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41" title="DSPS Logo_Over L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49" y="1006500"/>
            <a:ext cx="3480474" cy="391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1" title="mentimeter_qr_code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3225" y="1818075"/>
            <a:ext cx="3511500" cy="3511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type="ctrTitle"/>
          </p:nvPr>
        </p:nvSpPr>
        <p:spPr>
          <a:xfrm>
            <a:off x="4270925" y="936076"/>
            <a:ext cx="66138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Questions - Innovations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6" name="Google Shape;386;p42"/>
          <p:cNvSpPr/>
          <p:nvPr/>
        </p:nvSpPr>
        <p:spPr>
          <a:xfrm>
            <a:off x="643982" y="936084"/>
            <a:ext cx="3511500" cy="398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7" name="Google Shape;387;p42" title="DSPS Logo_Over Ligh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49" y="1006500"/>
            <a:ext cx="3480474" cy="391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2" title="mentimeter_qr_code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3225" y="1818075"/>
            <a:ext cx="3511500" cy="3511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3"/>
          <p:cNvSpPr txBox="1"/>
          <p:nvPr>
            <p:ph type="title"/>
          </p:nvPr>
        </p:nvSpPr>
        <p:spPr>
          <a:xfrm>
            <a:off x="838200" y="62907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DSPS Non Generative AI Suite of Tools</a:t>
            </a:r>
            <a:endParaRPr/>
          </a:p>
        </p:txBody>
      </p:sp>
      <p:pic>
        <p:nvPicPr>
          <p:cNvPr id="394" name="Google Shape;394;p43" title="images (4).p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875" y="2476500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3" title="images (5).pn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4125" y="2400313"/>
            <a:ext cx="2700999" cy="205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3" title="images (7)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14025" y="2653813"/>
            <a:ext cx="4181525" cy="154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"/>
          <p:cNvSpPr txBox="1"/>
          <p:nvPr>
            <p:ph type="ctrTitle"/>
          </p:nvPr>
        </p:nvSpPr>
        <p:spPr>
          <a:xfrm>
            <a:off x="4270925" y="936076"/>
            <a:ext cx="6613800" cy="71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>
                <a:latin typeface="Inter"/>
                <a:ea typeface="Inter"/>
                <a:cs typeface="Inter"/>
                <a:sym typeface="Inter"/>
              </a:rPr>
              <a:t>Exit Ticket: </a:t>
            </a:r>
            <a:r>
              <a:rPr lang="en-US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3"/>
              </a:rPr>
              <a:t>Feedback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2" name="Google Shape;402;p44"/>
          <p:cNvSpPr/>
          <p:nvPr/>
        </p:nvSpPr>
        <p:spPr>
          <a:xfrm>
            <a:off x="643982" y="936084"/>
            <a:ext cx="3511500" cy="39810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3" name="Google Shape;403;p44" title="DSPS Logo_Over Ligh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049" y="1006500"/>
            <a:ext cx="3480474" cy="391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 title="qr_generated_Aug 14, 202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3350" y="1928300"/>
            <a:ext cx="3511500" cy="35115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Harnell">
      <a:dk1>
        <a:srgbClr val="393939"/>
      </a:dk1>
      <a:lt1>
        <a:srgbClr val="FFFFFF"/>
      </a:lt1>
      <a:dk2>
        <a:srgbClr val="850037"/>
      </a:dk2>
      <a:lt2>
        <a:srgbClr val="E7E6E6"/>
      </a:lt2>
      <a:accent1>
        <a:srgbClr val="42C3C5"/>
      </a:accent1>
      <a:accent2>
        <a:srgbClr val="FCB813"/>
      </a:accent2>
      <a:accent3>
        <a:srgbClr val="A5A5A5"/>
      </a:accent3>
      <a:accent4>
        <a:srgbClr val="F44E38"/>
      </a:accent4>
      <a:accent5>
        <a:srgbClr val="48002E"/>
      </a:accent5>
      <a:accent6>
        <a:srgbClr val="C7D019"/>
      </a:accent6>
      <a:hlink>
        <a:srgbClr val="FCB813"/>
      </a:hlink>
      <a:folHlink>
        <a:srgbClr val="86620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