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2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DF66-A3CD-4B72-9B38-CC61CB99907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6372-141A-47AA-8840-C168CC212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1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DF66-A3CD-4B72-9B38-CC61CB99907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6372-141A-47AA-8840-C168CC212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26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DF66-A3CD-4B72-9B38-CC61CB99907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6372-141A-47AA-8840-C168CC212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48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DF66-A3CD-4B72-9B38-CC61CB99907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6372-141A-47AA-8840-C168CC212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DF66-A3CD-4B72-9B38-CC61CB99907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6372-141A-47AA-8840-C168CC212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69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DF66-A3CD-4B72-9B38-CC61CB99907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6372-141A-47AA-8840-C168CC212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0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DF66-A3CD-4B72-9B38-CC61CB99907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6372-141A-47AA-8840-C168CC212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7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DF66-A3CD-4B72-9B38-CC61CB99907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6372-141A-47AA-8840-C168CC212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9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DF66-A3CD-4B72-9B38-CC61CB99907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6372-141A-47AA-8840-C168CC212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0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DF66-A3CD-4B72-9B38-CC61CB99907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6372-141A-47AA-8840-C168CC212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1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DF66-A3CD-4B72-9B38-CC61CB99907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6372-141A-47AA-8840-C168CC212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4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5DF66-A3CD-4B72-9B38-CC61CB99907D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56372-141A-47AA-8840-C168CC212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5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New Tri-Leads:  administrator, faculty, and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022273" cy="50509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Plan team meetings</a:t>
            </a:r>
          </a:p>
          <a:p>
            <a:r>
              <a:rPr lang="en-US" dirty="0"/>
              <a:t>Facilitate team meetings</a:t>
            </a:r>
          </a:p>
          <a:p>
            <a:r>
              <a:rPr lang="en-US" dirty="0"/>
              <a:t>De-Brief team meetings</a:t>
            </a:r>
          </a:p>
          <a:p>
            <a:pPr marL="0" indent="0">
              <a:buNone/>
            </a:pPr>
            <a:r>
              <a:rPr lang="en-US" dirty="0"/>
              <a:t>Responsible for…</a:t>
            </a:r>
          </a:p>
          <a:p>
            <a:pPr lvl="1"/>
            <a:r>
              <a:rPr lang="en-US" dirty="0"/>
              <a:t>meeting monthly &amp; other deadlines</a:t>
            </a:r>
          </a:p>
          <a:p>
            <a:pPr lvl="1"/>
            <a:r>
              <a:rPr lang="en-US" dirty="0"/>
              <a:t>Role modeling collaboration, compromise, and inclusiveness</a:t>
            </a:r>
          </a:p>
          <a:p>
            <a:pPr lvl="1"/>
            <a:r>
              <a:rPr lang="en-US" dirty="0"/>
              <a:t>Helping your team with issues &amp; problems that come up</a:t>
            </a:r>
          </a:p>
          <a:p>
            <a:pPr lvl="1"/>
            <a:r>
              <a:rPr lang="en-US" dirty="0"/>
              <a:t>Asking for help when you need it &amp; seeking Hetty and Brian out when you have questions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24574" y="2294314"/>
            <a:ext cx="5629226" cy="31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63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412" y="80962"/>
            <a:ext cx="6353175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62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97472"/>
          </a:xfrm>
        </p:spPr>
        <p:txBody>
          <a:bodyPr>
            <a:normAutofit fontScale="90000"/>
          </a:bodyPr>
          <a:lstStyle/>
          <a:p>
            <a:r>
              <a:rPr lang="en-US" dirty="0"/>
              <a:t>Teams that need more members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Meta-Majors first Friday of the month from 1-2:30 p.m.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Create Institutionalized Facilitated Forums </a:t>
            </a:r>
            <a:r>
              <a:rPr lang="en-US"/>
              <a:t>to Promote </a:t>
            </a:r>
            <a:r>
              <a:rPr lang="en-US" dirty="0"/>
              <a:t>Employee Engagement 2</a:t>
            </a:r>
            <a:r>
              <a:rPr lang="en-US" baseline="30000" dirty="0"/>
              <a:t>nd</a:t>
            </a:r>
            <a:r>
              <a:rPr lang="en-US" dirty="0"/>
              <a:t> Monday of the month from 3-4:30 p.m.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912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33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71001" y="576197"/>
            <a:ext cx="5748160" cy="606259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84857" y="576197"/>
            <a:ext cx="4999377" cy="647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81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Things </a:t>
            </a:r>
            <a:r>
              <a:rPr lang="en-US" sz="3200" b="1">
                <a:solidFill>
                  <a:srgbClr val="FF0000"/>
                </a:solidFill>
              </a:rPr>
              <a:t>don’t just happen</a:t>
            </a:r>
            <a:r>
              <a:rPr lang="en-US" sz="3200" b="1" dirty="0">
                <a:solidFill>
                  <a:srgbClr val="FF0000"/>
                </a:solidFill>
              </a:rPr>
              <a:t>; you have to “Make it Happen”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" y="1310031"/>
            <a:ext cx="11842021" cy="504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59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2200" dirty="0"/>
            </a:br>
            <a:r>
              <a:rPr lang="en-US" sz="2200" dirty="0">
                <a:solidFill>
                  <a:srgbClr val="0070C0"/>
                </a:solidFill>
              </a:rPr>
              <a:t>CRD Design Checklist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b="1" u="sng" dirty="0">
                <a:solidFill>
                  <a:srgbClr val="0070C0"/>
                </a:solidFill>
              </a:rPr>
              <a:t>Design Blueprint: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A flow chart or other visual representation of the design</a:t>
            </a:r>
            <a:br>
              <a:rPr lang="en-US" sz="2000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3331" y="1825625"/>
            <a:ext cx="4351338" cy="43513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91599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Why we are designing visuals?</a:t>
            </a:r>
          </a:p>
          <a:p>
            <a:pPr marL="514350" indent="-514350">
              <a:buAutoNum type="arabicPeriod"/>
            </a:pPr>
            <a:r>
              <a:rPr lang="en-US" dirty="0"/>
              <a:t>To take the time to consider the best ways to approach the designs</a:t>
            </a:r>
          </a:p>
          <a:p>
            <a:pPr marL="514350" indent="-514350">
              <a:buAutoNum type="arabicPeriod"/>
            </a:pPr>
            <a:r>
              <a:rPr lang="en-US" dirty="0"/>
              <a:t>So that the College and community can provide feedback to improve designs and avoid problems</a:t>
            </a:r>
          </a:p>
          <a:p>
            <a:pPr marL="514350" indent="-514350">
              <a:buAutoNum type="arabicPeriod"/>
            </a:pPr>
            <a:r>
              <a:rPr lang="en-US" dirty="0"/>
              <a:t>To support a college culture of transparency, collaboration, and innovation</a:t>
            </a:r>
          </a:p>
          <a:p>
            <a:pPr marL="514350" indent="-514350">
              <a:buAutoNum type="arabicPeriod"/>
            </a:pPr>
            <a:r>
              <a:rPr lang="en-US" dirty="0"/>
              <a:t>So that people will know what they are voting on during the approval process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424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139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New Tri-Leads:  administrator, faculty, and staff</vt:lpstr>
      <vt:lpstr>PowerPoint Presentation</vt:lpstr>
      <vt:lpstr>Teams that need more members  Meta-Majors first Friday of the month from 1-2:30 p.m.  Create Institutionalized Facilitated Forums to Promote Employee Engagement 2nd Monday of the month from 3-4:30 p.m.   </vt:lpstr>
      <vt:lpstr>PowerPoint Presentation</vt:lpstr>
      <vt:lpstr>Things don’t just happen; you have to “Make it Happen”</vt:lpstr>
      <vt:lpstr> CRD Design Checklist Design Blueprint:  A flow chart or other visual representation of the design </vt:lpstr>
    </vt:vector>
  </TitlesOfParts>
  <Company>Hartnell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Hetty Yelland</dc:creator>
  <cp:lastModifiedBy>Lisa Storm</cp:lastModifiedBy>
  <cp:revision>4</cp:revision>
  <dcterms:created xsi:type="dcterms:W3CDTF">2019-08-29T18:35:50Z</dcterms:created>
  <dcterms:modified xsi:type="dcterms:W3CDTF">2019-09-03T18:58:43Z</dcterms:modified>
</cp:coreProperties>
</file>