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8D80-212D-48F4-AB37-3FBE6033B23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5A495-77D0-453A-94B5-E142A20EB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5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8D80-212D-48F4-AB37-3FBE6033B23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5A495-77D0-453A-94B5-E142A20EB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532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8D80-212D-48F4-AB37-3FBE6033B23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5A495-77D0-453A-94B5-E142A20EB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52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8D80-212D-48F4-AB37-3FBE6033B23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5A495-77D0-453A-94B5-E142A20EB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205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8D80-212D-48F4-AB37-3FBE6033B23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5A495-77D0-453A-94B5-E142A20EB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217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8D80-212D-48F4-AB37-3FBE6033B23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5A495-77D0-453A-94B5-E142A20EB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963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8D80-212D-48F4-AB37-3FBE6033B23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5A495-77D0-453A-94B5-E142A20EB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986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8D80-212D-48F4-AB37-3FBE6033B23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5A495-77D0-453A-94B5-E142A20EB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392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8D80-212D-48F4-AB37-3FBE6033B23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5A495-77D0-453A-94B5-E142A20EB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5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8D80-212D-48F4-AB37-3FBE6033B23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5A495-77D0-453A-94B5-E142A20EB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481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8D80-212D-48F4-AB37-3FBE6033B23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5A495-77D0-453A-94B5-E142A20EB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92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58D80-212D-48F4-AB37-3FBE6033B23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5A495-77D0-453A-94B5-E142A20EB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97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928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College Redesign 2019-2020 Projects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243840" y="994410"/>
            <a:ext cx="5181600" cy="556641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</a:rPr>
              <a:t>Facilitation Team: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Design and gain approval at CPC and Academic Senate for equitable system for council and committee appointments (students, staff, faculty, and administrators)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Design and gain approval at CPC and Academic Senate for intentional professional development system for all College stakeholders</a:t>
            </a:r>
          </a:p>
          <a:p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Pre-Enrolled Students Team:</a:t>
            </a:r>
          </a:p>
          <a:p>
            <a:r>
              <a:rPr lang="en-US" sz="3200" b="1" dirty="0"/>
              <a:t>Design and gain approval at CPC and Academic Senate for systematic PR materials maintenance and housing of</a:t>
            </a:r>
          </a:p>
          <a:p>
            <a:r>
              <a:rPr lang="en-US" sz="3200" b="1" dirty="0"/>
              <a:t>Design and gain approval at CPC and Academic Senate for an institutionalized Pathways Committee that oversees specific outcomes</a:t>
            </a:r>
          </a:p>
          <a:p>
            <a:r>
              <a:rPr lang="en-US" sz="3200" b="1" dirty="0"/>
              <a:t>Design and gain approval at CPC and Academic Senate comprehensive pre-enrolled maps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172200" y="994410"/>
            <a:ext cx="5657850" cy="564642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</a:rPr>
              <a:t>Entering Students Team: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Design and gain approval at CPC and Academic Senate for meta-majors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Design and gain approval at CPC and Academic Senate for systematic Panther Days summer bridge program</a:t>
            </a:r>
            <a:r>
              <a:rPr lang="en-US" sz="3200" dirty="0"/>
              <a:t> </a:t>
            </a:r>
            <a:br>
              <a:rPr lang="en-US" sz="3200" dirty="0"/>
            </a:br>
            <a:endParaRPr lang="en-US" sz="3200" dirty="0"/>
          </a:p>
          <a:p>
            <a:pPr marL="0" indent="0">
              <a:buNone/>
            </a:pPr>
            <a:r>
              <a:rPr lang="en-US" sz="3200" b="1" dirty="0"/>
              <a:t>Continuing Students Team:</a:t>
            </a:r>
          </a:p>
          <a:p>
            <a:r>
              <a:rPr lang="en-US" sz="3200" b="1" dirty="0"/>
              <a:t>Design and gain approval at CPC and Academic Senate for  2nd year experience program</a:t>
            </a:r>
          </a:p>
          <a:p>
            <a:r>
              <a:rPr lang="en-US" sz="3200" b="1" dirty="0"/>
              <a:t>Design and gain approval at CPC and Academic Senate for more student friendly night administrator system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</a:rPr>
              <a:t>Completing </a:t>
            </a:r>
            <a:r>
              <a:rPr lang="en-US" sz="3200" b="1">
                <a:solidFill>
                  <a:srgbClr val="C00000"/>
                </a:solidFill>
              </a:rPr>
              <a:t>Students Team due </a:t>
            </a:r>
            <a:r>
              <a:rPr lang="en-US" sz="3200" b="1" dirty="0">
                <a:solidFill>
                  <a:srgbClr val="C00000"/>
                </a:solidFill>
              </a:rPr>
              <a:t>April 26th</a:t>
            </a:r>
          </a:p>
        </p:txBody>
      </p:sp>
    </p:spTree>
    <p:extLst>
      <p:ext uri="{BB962C8B-B14F-4D97-AF65-F5344CB8AC3E}">
        <p14:creationId xmlns:p14="http://schemas.microsoft.com/office/powerpoint/2010/main" val="1014741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College Redesign 2019-2020 Projects</vt:lpstr>
    </vt:vector>
  </TitlesOfParts>
  <Company>Hartnell College - Alisal Campus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Redesign 2019-2020 Projects</dc:title>
  <dc:creator>Hetty Yelland</dc:creator>
  <cp:lastModifiedBy>Lisa Storm</cp:lastModifiedBy>
  <cp:revision>2</cp:revision>
  <dcterms:created xsi:type="dcterms:W3CDTF">2019-04-18T16:42:34Z</dcterms:created>
  <dcterms:modified xsi:type="dcterms:W3CDTF">2019-04-22T22:28:40Z</dcterms:modified>
</cp:coreProperties>
</file>