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p:sldMasterIdLst>
    <p:sldMasterId id="2147483659" r:id="rId1"/>
    <p:sldMasterId id="2147483683" r:id="rId2"/>
    <p:sldMasterId id="2147483707" r:id="rId3"/>
    <p:sldMasterId id="2147483716" r:id="rId4"/>
  </p:sldMasterIdLst>
  <p:notesMasterIdLst>
    <p:notesMasterId r:id="rId18"/>
  </p:notesMasterIdLst>
  <p:handoutMasterIdLst>
    <p:handoutMasterId r:id="rId19"/>
  </p:handoutMasterIdLst>
  <p:sldIdLst>
    <p:sldId id="517" r:id="rId5"/>
    <p:sldId id="496" r:id="rId6"/>
    <p:sldId id="498" r:id="rId7"/>
    <p:sldId id="504" r:id="rId8"/>
    <p:sldId id="501" r:id="rId9"/>
    <p:sldId id="518" r:id="rId10"/>
    <p:sldId id="515" r:id="rId11"/>
    <p:sldId id="513" r:id="rId12"/>
    <p:sldId id="516" r:id="rId13"/>
    <p:sldId id="511" r:id="rId14"/>
    <p:sldId id="512" r:id="rId15"/>
    <p:sldId id="497" r:id="rId16"/>
    <p:sldId id="507" r:id="rId17"/>
  </p:sldIdLst>
  <p:sldSz cx="9144000" cy="6858000" type="screen4x3"/>
  <p:notesSz cx="7010400" cy="9296400"/>
  <p:embeddedFontLst>
    <p:embeddedFont>
      <p:font typeface="Quicksand Bold" charset="0"/>
      <p:bold r:id="rId20"/>
    </p:embeddedFont>
    <p:embeddedFont>
      <p:font typeface="Calibri Light" panose="020F0302020204030204" pitchFamily="34" charset="0"/>
      <p:regular r:id="rId21"/>
      <p:italic r:id="rId22"/>
    </p:embeddedFont>
    <p:embeddedFont>
      <p:font typeface="Calibri" panose="020F0502020204030204" pitchFamily="34" charset="0"/>
      <p:regular r:id="rId23"/>
      <p:bold r:id="rId24"/>
      <p:italic r:id="rId25"/>
      <p:boldItalic r:id="rId26"/>
    </p:embeddedFont>
    <p:embeddedFont>
      <p:font typeface="Tahoma" panose="020B0604030504040204" pitchFamily="34" charset="0"/>
      <p:regular r:id="rId27"/>
      <p:bold r:id="rId2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361" autoAdjust="0"/>
    <p:restoredTop sz="94660"/>
  </p:normalViewPr>
  <p:slideViewPr>
    <p:cSldViewPr>
      <p:cViewPr varScale="1">
        <p:scale>
          <a:sx n="115" d="100"/>
          <a:sy n="115" d="100"/>
        </p:scale>
        <p:origin x="1512" y="102"/>
      </p:cViewPr>
      <p:guideLst>
        <p:guide orient="horz" pos="2160"/>
        <p:guide pos="288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26" Type="http://schemas.openxmlformats.org/officeDocument/2006/relationships/font" Target="fonts/font7.fntdata"/><Relationship Id="rId3" Type="http://schemas.openxmlformats.org/officeDocument/2006/relationships/slideMaster" Target="slideMasters/slideMaster3.xml"/><Relationship Id="rId21" Type="http://schemas.openxmlformats.org/officeDocument/2006/relationships/font" Target="fonts/font2.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6.fntdata"/><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font" Target="fonts/font1.fntdata"/><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5.fntdata"/><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4.fntdata"/><Relationship Id="rId28" Type="http://schemas.openxmlformats.org/officeDocument/2006/relationships/font" Target="fonts/font9.fntdata"/><Relationship Id="rId10" Type="http://schemas.openxmlformats.org/officeDocument/2006/relationships/slide" Target="slides/slide6.xml"/><Relationship Id="rId19" Type="http://schemas.openxmlformats.org/officeDocument/2006/relationships/handoutMaster" Target="handoutMasters/handoutMaster1.xml"/><Relationship Id="rId31"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3038475" cy="465138"/>
          </a:xfrm>
          <a:prstGeom prst="rect">
            <a:avLst/>
          </a:prstGeom>
        </p:spPr>
        <p:txBody>
          <a:bodyPr vert="horz" lIns="91083" tIns="45542" rIns="91083" bIns="45542" rtlCol="0"/>
          <a:lstStyle>
            <a:lvl1pPr algn="l">
              <a:defRPr sz="1200"/>
            </a:lvl1pPr>
          </a:lstStyle>
          <a:p>
            <a:endParaRPr lang="en-US" dirty="0"/>
          </a:p>
        </p:txBody>
      </p:sp>
      <p:sp>
        <p:nvSpPr>
          <p:cNvPr id="3" name="Date Placeholder 2"/>
          <p:cNvSpPr>
            <a:spLocks noGrp="1"/>
          </p:cNvSpPr>
          <p:nvPr>
            <p:ph type="dt" sz="quarter" idx="1"/>
          </p:nvPr>
        </p:nvSpPr>
        <p:spPr>
          <a:xfrm>
            <a:off x="3970340" y="0"/>
            <a:ext cx="3038475" cy="465138"/>
          </a:xfrm>
          <a:prstGeom prst="rect">
            <a:avLst/>
          </a:prstGeom>
        </p:spPr>
        <p:txBody>
          <a:bodyPr vert="horz" lIns="91083" tIns="45542" rIns="91083" bIns="45542" rtlCol="0"/>
          <a:lstStyle>
            <a:lvl1pPr algn="r">
              <a:defRPr sz="1200"/>
            </a:lvl1pPr>
          </a:lstStyle>
          <a:p>
            <a:fld id="{18D17ECA-04D3-491C-A5A4-BFE034F8845E}" type="datetimeFigureOut">
              <a:rPr lang="en-US" smtClean="0"/>
              <a:t>2/25/2020</a:t>
            </a:fld>
            <a:endParaRPr lang="en-US" dirty="0"/>
          </a:p>
        </p:txBody>
      </p:sp>
      <p:sp>
        <p:nvSpPr>
          <p:cNvPr id="4" name="Footer Placeholder 3"/>
          <p:cNvSpPr>
            <a:spLocks noGrp="1"/>
          </p:cNvSpPr>
          <p:nvPr>
            <p:ph type="ftr" sz="quarter" idx="2"/>
          </p:nvPr>
        </p:nvSpPr>
        <p:spPr>
          <a:xfrm>
            <a:off x="2" y="8829675"/>
            <a:ext cx="3038475" cy="465138"/>
          </a:xfrm>
          <a:prstGeom prst="rect">
            <a:avLst/>
          </a:prstGeom>
        </p:spPr>
        <p:txBody>
          <a:bodyPr vert="horz" lIns="91083" tIns="45542" rIns="91083" bIns="45542"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340" y="8829675"/>
            <a:ext cx="3038475" cy="465138"/>
          </a:xfrm>
          <a:prstGeom prst="rect">
            <a:avLst/>
          </a:prstGeom>
        </p:spPr>
        <p:txBody>
          <a:bodyPr vert="horz" lIns="91083" tIns="45542" rIns="91083" bIns="45542" rtlCol="0" anchor="b"/>
          <a:lstStyle>
            <a:lvl1pPr algn="r">
              <a:defRPr sz="1200"/>
            </a:lvl1pPr>
          </a:lstStyle>
          <a:p>
            <a:fld id="{A254E518-1398-4606-975D-673860B547E8}" type="slidenum">
              <a:rPr lang="en-US" smtClean="0"/>
              <a:t>‹#›</a:t>
            </a:fld>
            <a:endParaRPr lang="en-US" dirty="0"/>
          </a:p>
        </p:txBody>
      </p:sp>
    </p:spTree>
    <p:extLst>
      <p:ext uri="{BB962C8B-B14F-4D97-AF65-F5344CB8AC3E}">
        <p14:creationId xmlns:p14="http://schemas.microsoft.com/office/powerpoint/2010/main" val="122268361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fld id="{BA5983B1-7D95-43AC-8BE5-E4AD6FA31928}" type="datetimeFigureOut">
              <a:rPr lang="en-US" smtClean="0"/>
              <a:t>2/25/2020</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fld id="{AE7BAB94-1427-4005-AE85-B5B90D692D77}" type="slidenum">
              <a:rPr lang="en-US" smtClean="0"/>
              <a:t>‹#›</a:t>
            </a:fld>
            <a:endParaRPr lang="en-US" dirty="0"/>
          </a:p>
        </p:txBody>
      </p:sp>
    </p:spTree>
    <p:extLst>
      <p:ext uri="{BB962C8B-B14F-4D97-AF65-F5344CB8AC3E}">
        <p14:creationId xmlns:p14="http://schemas.microsoft.com/office/powerpoint/2010/main" val="28308890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98060" rtl="0" eaLnBrk="1" fontAlgn="auto" latinLnBrk="0" hangingPunct="1">
              <a:lnSpc>
                <a:spcPct val="100000"/>
              </a:lnSpc>
              <a:spcBef>
                <a:spcPts val="0"/>
              </a:spcBef>
              <a:spcAft>
                <a:spcPts val="0"/>
              </a:spcAft>
              <a:buClrTx/>
              <a:buSzTx/>
              <a:buFontTx/>
              <a:buNone/>
              <a:tabLst/>
              <a:defRPr/>
            </a:pPr>
            <a:fld id="{49E8154F-AEE6-4548-9761-670BF7F57A2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9806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117815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98060" rtl="0" eaLnBrk="1" fontAlgn="auto" latinLnBrk="0" hangingPunct="1">
              <a:lnSpc>
                <a:spcPct val="100000"/>
              </a:lnSpc>
              <a:spcBef>
                <a:spcPts val="0"/>
              </a:spcBef>
              <a:spcAft>
                <a:spcPts val="0"/>
              </a:spcAft>
              <a:buClrTx/>
              <a:buSzTx/>
              <a:buFontTx/>
              <a:buNone/>
              <a:tabLst/>
              <a:defRPr/>
            </a:pPr>
            <a:fld id="{49E8154F-AEE6-4548-9761-670BF7F57A2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9806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190636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98060" rtl="0" eaLnBrk="1" fontAlgn="auto" latinLnBrk="0" hangingPunct="1">
              <a:lnSpc>
                <a:spcPct val="100000"/>
              </a:lnSpc>
              <a:spcBef>
                <a:spcPts val="0"/>
              </a:spcBef>
              <a:spcAft>
                <a:spcPts val="0"/>
              </a:spcAft>
              <a:buClrTx/>
              <a:buSzTx/>
              <a:buFontTx/>
              <a:buNone/>
              <a:tabLst/>
              <a:defRPr/>
            </a:pPr>
            <a:fld id="{49E8154F-AEE6-4548-9761-670BF7F57A2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9806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978459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98060" rtl="0" eaLnBrk="1" fontAlgn="auto" latinLnBrk="0" hangingPunct="1">
              <a:lnSpc>
                <a:spcPct val="100000"/>
              </a:lnSpc>
              <a:spcBef>
                <a:spcPts val="0"/>
              </a:spcBef>
              <a:spcAft>
                <a:spcPts val="0"/>
              </a:spcAft>
              <a:buClrTx/>
              <a:buSzTx/>
              <a:buFontTx/>
              <a:buNone/>
              <a:tabLst/>
              <a:defRPr/>
            </a:pPr>
            <a:fld id="{49E8154F-AEE6-4548-9761-670BF7F57A2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9806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21911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98060" rtl="0" eaLnBrk="1" fontAlgn="auto" latinLnBrk="0" hangingPunct="1">
              <a:lnSpc>
                <a:spcPct val="100000"/>
              </a:lnSpc>
              <a:spcBef>
                <a:spcPts val="0"/>
              </a:spcBef>
              <a:spcAft>
                <a:spcPts val="0"/>
              </a:spcAft>
              <a:buClrTx/>
              <a:buSzTx/>
              <a:buFontTx/>
              <a:buNone/>
              <a:tabLst/>
              <a:defRPr/>
            </a:pPr>
            <a:fld id="{49E8154F-AEE6-4548-9761-670BF7F57A2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9806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54711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98060" rtl="0" eaLnBrk="1" fontAlgn="auto" latinLnBrk="0" hangingPunct="1">
              <a:lnSpc>
                <a:spcPct val="100000"/>
              </a:lnSpc>
              <a:spcBef>
                <a:spcPts val="0"/>
              </a:spcBef>
              <a:spcAft>
                <a:spcPts val="0"/>
              </a:spcAft>
              <a:buClrTx/>
              <a:buSzTx/>
              <a:buFontTx/>
              <a:buNone/>
              <a:tabLst/>
              <a:defRPr/>
            </a:pPr>
            <a:fld id="{49E8154F-AEE6-4548-9761-670BF7F57A2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9806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621189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78888" indent="0" algn="ctr">
              <a:buNone/>
              <a:defRPr>
                <a:solidFill>
                  <a:schemeClr val="tx1">
                    <a:tint val="75000"/>
                  </a:schemeClr>
                </a:solidFill>
              </a:defRPr>
            </a:lvl2pPr>
            <a:lvl3pPr marL="957776" indent="0" algn="ctr">
              <a:buNone/>
              <a:defRPr>
                <a:solidFill>
                  <a:schemeClr val="tx1">
                    <a:tint val="75000"/>
                  </a:schemeClr>
                </a:solidFill>
              </a:defRPr>
            </a:lvl3pPr>
            <a:lvl4pPr marL="1436664" indent="0" algn="ctr">
              <a:buNone/>
              <a:defRPr>
                <a:solidFill>
                  <a:schemeClr val="tx1">
                    <a:tint val="75000"/>
                  </a:schemeClr>
                </a:solidFill>
              </a:defRPr>
            </a:lvl4pPr>
            <a:lvl5pPr marL="1915552" indent="0" algn="ctr">
              <a:buNone/>
              <a:defRPr>
                <a:solidFill>
                  <a:schemeClr val="tx1">
                    <a:tint val="75000"/>
                  </a:schemeClr>
                </a:solidFill>
              </a:defRPr>
            </a:lvl5pPr>
            <a:lvl6pPr marL="2394440" indent="0" algn="ctr">
              <a:buNone/>
              <a:defRPr>
                <a:solidFill>
                  <a:schemeClr val="tx1">
                    <a:tint val="75000"/>
                  </a:schemeClr>
                </a:solidFill>
              </a:defRPr>
            </a:lvl6pPr>
            <a:lvl7pPr marL="2873328" indent="0" algn="ctr">
              <a:buNone/>
              <a:defRPr>
                <a:solidFill>
                  <a:schemeClr val="tx1">
                    <a:tint val="75000"/>
                  </a:schemeClr>
                </a:solidFill>
              </a:defRPr>
            </a:lvl7pPr>
            <a:lvl8pPr marL="3352216" indent="0" algn="ctr">
              <a:buNone/>
              <a:defRPr>
                <a:solidFill>
                  <a:schemeClr val="tx1">
                    <a:tint val="75000"/>
                  </a:schemeClr>
                </a:solidFill>
              </a:defRPr>
            </a:lvl8pPr>
            <a:lvl9pPr marL="3831104"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defTabSz="957776"/>
            <a:fld id="{A80AA7A3-465E-4F52-8A3B-47AAE39F9C9C}" type="datetimeFigureOut">
              <a:rPr lang="en-US" smtClean="0">
                <a:solidFill>
                  <a:prstClr val="black">
                    <a:tint val="75000"/>
                  </a:prstClr>
                </a:solidFill>
              </a:rPr>
              <a:pPr defTabSz="957776"/>
              <a:t>2/25/2020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defTabSz="957776"/>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57776"/>
            <a:fld id="{BB5BA923-F8A2-4C31-AA63-8E6E7CCEA68F}" type="slidenum">
              <a:rPr lang="en-US" smtClean="0">
                <a:solidFill>
                  <a:prstClr val="black">
                    <a:tint val="75000"/>
                  </a:prstClr>
                </a:solidFill>
              </a:rPr>
              <a:pPr defTabSz="957776"/>
              <a:t>‹#›</a:t>
            </a:fld>
            <a:endParaRPr lang="en-US" dirty="0">
              <a:solidFill>
                <a:prstClr val="black">
                  <a:tint val="75000"/>
                </a:prstClr>
              </a:solidFill>
            </a:endParaRPr>
          </a:p>
        </p:txBody>
      </p:sp>
    </p:spTree>
    <p:extLst>
      <p:ext uri="{BB962C8B-B14F-4D97-AF65-F5344CB8AC3E}">
        <p14:creationId xmlns:p14="http://schemas.microsoft.com/office/powerpoint/2010/main" val="1831906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defTabSz="957776"/>
            <a:fld id="{A80AA7A3-465E-4F52-8A3B-47AAE39F9C9C}" type="datetimeFigureOut">
              <a:rPr lang="en-US" smtClean="0">
                <a:solidFill>
                  <a:prstClr val="black">
                    <a:tint val="75000"/>
                  </a:prstClr>
                </a:solidFill>
              </a:rPr>
              <a:pPr defTabSz="957776"/>
              <a:t>2/25/2020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defTabSz="957776"/>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57776"/>
            <a:fld id="{BB5BA923-F8A2-4C31-AA63-8E6E7CCEA68F}" type="slidenum">
              <a:rPr lang="en-US" smtClean="0">
                <a:solidFill>
                  <a:prstClr val="black">
                    <a:tint val="75000"/>
                  </a:prstClr>
                </a:solidFill>
              </a:rPr>
              <a:pPr defTabSz="957776"/>
              <a:t>‹#›</a:t>
            </a:fld>
            <a:endParaRPr lang="en-US" dirty="0">
              <a:solidFill>
                <a:prstClr val="black">
                  <a:tint val="75000"/>
                </a:prstClr>
              </a:solidFill>
            </a:endParaRPr>
          </a:p>
        </p:txBody>
      </p:sp>
    </p:spTree>
    <p:extLst>
      <p:ext uri="{BB962C8B-B14F-4D97-AF65-F5344CB8AC3E}">
        <p14:creationId xmlns:p14="http://schemas.microsoft.com/office/powerpoint/2010/main" val="3655790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defTabSz="957776"/>
            <a:fld id="{A80AA7A3-465E-4F52-8A3B-47AAE39F9C9C}" type="datetimeFigureOut">
              <a:rPr lang="en-US" smtClean="0">
                <a:solidFill>
                  <a:prstClr val="black">
                    <a:tint val="75000"/>
                  </a:prstClr>
                </a:solidFill>
              </a:rPr>
              <a:pPr defTabSz="957776"/>
              <a:t>2/25/2020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defTabSz="957776"/>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57776"/>
            <a:fld id="{BB5BA923-F8A2-4C31-AA63-8E6E7CCEA68F}" type="slidenum">
              <a:rPr lang="en-US" smtClean="0">
                <a:solidFill>
                  <a:prstClr val="black">
                    <a:tint val="75000"/>
                  </a:prstClr>
                </a:solidFill>
              </a:rPr>
              <a:pPr defTabSz="957776"/>
              <a:t>‹#›</a:t>
            </a:fld>
            <a:endParaRPr lang="en-US" dirty="0">
              <a:solidFill>
                <a:prstClr val="black">
                  <a:tint val="75000"/>
                </a:prstClr>
              </a:solidFill>
            </a:endParaRPr>
          </a:p>
        </p:txBody>
      </p:sp>
    </p:spTree>
    <p:extLst>
      <p:ext uri="{BB962C8B-B14F-4D97-AF65-F5344CB8AC3E}">
        <p14:creationId xmlns:p14="http://schemas.microsoft.com/office/powerpoint/2010/main" val="22493036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78888" indent="0" algn="ctr">
              <a:buNone/>
              <a:defRPr>
                <a:solidFill>
                  <a:schemeClr val="tx1">
                    <a:tint val="75000"/>
                  </a:schemeClr>
                </a:solidFill>
              </a:defRPr>
            </a:lvl2pPr>
            <a:lvl3pPr marL="957776" indent="0" algn="ctr">
              <a:buNone/>
              <a:defRPr>
                <a:solidFill>
                  <a:schemeClr val="tx1">
                    <a:tint val="75000"/>
                  </a:schemeClr>
                </a:solidFill>
              </a:defRPr>
            </a:lvl3pPr>
            <a:lvl4pPr marL="1436664" indent="0" algn="ctr">
              <a:buNone/>
              <a:defRPr>
                <a:solidFill>
                  <a:schemeClr val="tx1">
                    <a:tint val="75000"/>
                  </a:schemeClr>
                </a:solidFill>
              </a:defRPr>
            </a:lvl4pPr>
            <a:lvl5pPr marL="1915552" indent="0" algn="ctr">
              <a:buNone/>
              <a:defRPr>
                <a:solidFill>
                  <a:schemeClr val="tx1">
                    <a:tint val="75000"/>
                  </a:schemeClr>
                </a:solidFill>
              </a:defRPr>
            </a:lvl5pPr>
            <a:lvl6pPr marL="2394440" indent="0" algn="ctr">
              <a:buNone/>
              <a:defRPr>
                <a:solidFill>
                  <a:schemeClr val="tx1">
                    <a:tint val="75000"/>
                  </a:schemeClr>
                </a:solidFill>
              </a:defRPr>
            </a:lvl6pPr>
            <a:lvl7pPr marL="2873328" indent="0" algn="ctr">
              <a:buNone/>
              <a:defRPr>
                <a:solidFill>
                  <a:schemeClr val="tx1">
                    <a:tint val="75000"/>
                  </a:schemeClr>
                </a:solidFill>
              </a:defRPr>
            </a:lvl7pPr>
            <a:lvl8pPr marL="3352216" indent="0" algn="ctr">
              <a:buNone/>
              <a:defRPr>
                <a:solidFill>
                  <a:schemeClr val="tx1">
                    <a:tint val="75000"/>
                  </a:schemeClr>
                </a:solidFill>
              </a:defRPr>
            </a:lvl8pPr>
            <a:lvl9pPr marL="3831104"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defTabSz="957776"/>
            <a:fld id="{A80AA7A3-465E-4F52-8A3B-47AAE39F9C9C}" type="datetimeFigureOut">
              <a:rPr lang="en-US" smtClean="0">
                <a:solidFill>
                  <a:prstClr val="black">
                    <a:tint val="75000"/>
                  </a:prstClr>
                </a:solidFill>
              </a:rPr>
              <a:pPr defTabSz="957776"/>
              <a:t>2/25/2020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defTabSz="957776"/>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57776"/>
            <a:fld id="{BB5BA923-F8A2-4C31-AA63-8E6E7CCEA68F}" type="slidenum">
              <a:rPr lang="en-US" smtClean="0">
                <a:solidFill>
                  <a:prstClr val="black">
                    <a:tint val="75000"/>
                  </a:prstClr>
                </a:solidFill>
              </a:rPr>
              <a:pPr defTabSz="957776"/>
              <a:t>‹#›</a:t>
            </a:fld>
            <a:endParaRPr lang="en-US" dirty="0">
              <a:solidFill>
                <a:prstClr val="black">
                  <a:tint val="75000"/>
                </a:prstClr>
              </a:solidFill>
            </a:endParaRPr>
          </a:p>
        </p:txBody>
      </p:sp>
    </p:spTree>
    <p:extLst>
      <p:ext uri="{BB962C8B-B14F-4D97-AF65-F5344CB8AC3E}">
        <p14:creationId xmlns:p14="http://schemas.microsoft.com/office/powerpoint/2010/main" val="7724429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defTabSz="957776"/>
            <a:fld id="{A80AA7A3-465E-4F52-8A3B-47AAE39F9C9C}" type="datetimeFigureOut">
              <a:rPr lang="en-US" smtClean="0">
                <a:solidFill>
                  <a:prstClr val="black">
                    <a:tint val="75000"/>
                  </a:prstClr>
                </a:solidFill>
              </a:rPr>
              <a:pPr defTabSz="957776"/>
              <a:t>2/25/2020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defTabSz="957776"/>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57776"/>
            <a:fld id="{BB5BA923-F8A2-4C31-AA63-8E6E7CCEA68F}" type="slidenum">
              <a:rPr lang="en-US" smtClean="0">
                <a:solidFill>
                  <a:prstClr val="black">
                    <a:tint val="75000"/>
                  </a:prstClr>
                </a:solidFill>
              </a:rPr>
              <a:pPr defTabSz="957776"/>
              <a:t>‹#›</a:t>
            </a:fld>
            <a:endParaRPr lang="en-US" dirty="0">
              <a:solidFill>
                <a:prstClr val="black">
                  <a:tint val="75000"/>
                </a:prstClr>
              </a:solidFill>
            </a:endParaRPr>
          </a:p>
        </p:txBody>
      </p:sp>
    </p:spTree>
    <p:extLst>
      <p:ext uri="{BB962C8B-B14F-4D97-AF65-F5344CB8AC3E}">
        <p14:creationId xmlns:p14="http://schemas.microsoft.com/office/powerpoint/2010/main" val="42381763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187"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104">
                <a:solidFill>
                  <a:schemeClr val="tx1">
                    <a:tint val="75000"/>
                  </a:schemeClr>
                </a:solidFill>
              </a:defRPr>
            </a:lvl1pPr>
            <a:lvl2pPr marL="478888" indent="0">
              <a:buNone/>
              <a:defRPr sz="1896">
                <a:solidFill>
                  <a:schemeClr val="tx1">
                    <a:tint val="75000"/>
                  </a:schemeClr>
                </a:solidFill>
              </a:defRPr>
            </a:lvl2pPr>
            <a:lvl3pPr marL="957776" indent="0">
              <a:buNone/>
              <a:defRPr sz="1666">
                <a:solidFill>
                  <a:schemeClr val="tx1">
                    <a:tint val="75000"/>
                  </a:schemeClr>
                </a:solidFill>
              </a:defRPr>
            </a:lvl3pPr>
            <a:lvl4pPr marL="1436664" indent="0">
              <a:buNone/>
              <a:defRPr sz="1458">
                <a:solidFill>
                  <a:schemeClr val="tx1">
                    <a:tint val="75000"/>
                  </a:schemeClr>
                </a:solidFill>
              </a:defRPr>
            </a:lvl4pPr>
            <a:lvl5pPr marL="1915552" indent="0">
              <a:buNone/>
              <a:defRPr sz="1458">
                <a:solidFill>
                  <a:schemeClr val="tx1">
                    <a:tint val="75000"/>
                  </a:schemeClr>
                </a:solidFill>
              </a:defRPr>
            </a:lvl5pPr>
            <a:lvl6pPr marL="2394440" indent="0">
              <a:buNone/>
              <a:defRPr sz="1458">
                <a:solidFill>
                  <a:schemeClr val="tx1">
                    <a:tint val="75000"/>
                  </a:schemeClr>
                </a:solidFill>
              </a:defRPr>
            </a:lvl6pPr>
            <a:lvl7pPr marL="2873328" indent="0">
              <a:buNone/>
              <a:defRPr sz="1458">
                <a:solidFill>
                  <a:schemeClr val="tx1">
                    <a:tint val="75000"/>
                  </a:schemeClr>
                </a:solidFill>
              </a:defRPr>
            </a:lvl7pPr>
            <a:lvl8pPr marL="3352216" indent="0">
              <a:buNone/>
              <a:defRPr sz="1458">
                <a:solidFill>
                  <a:schemeClr val="tx1">
                    <a:tint val="75000"/>
                  </a:schemeClr>
                </a:solidFill>
              </a:defRPr>
            </a:lvl8pPr>
            <a:lvl9pPr marL="3831104" indent="0">
              <a:buNone/>
              <a:defRPr sz="1458">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defTabSz="957776"/>
            <a:fld id="{A80AA7A3-465E-4F52-8A3B-47AAE39F9C9C}" type="datetimeFigureOut">
              <a:rPr lang="en-US" smtClean="0">
                <a:solidFill>
                  <a:prstClr val="black">
                    <a:tint val="75000"/>
                  </a:prstClr>
                </a:solidFill>
              </a:rPr>
              <a:pPr defTabSz="957776"/>
              <a:t>2/25/2020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defTabSz="957776"/>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57776"/>
            <a:fld id="{BB5BA923-F8A2-4C31-AA63-8E6E7CCEA68F}" type="slidenum">
              <a:rPr lang="en-US" smtClean="0">
                <a:solidFill>
                  <a:prstClr val="black">
                    <a:tint val="75000"/>
                  </a:prstClr>
                </a:solidFill>
              </a:rPr>
              <a:pPr defTabSz="957776"/>
              <a:t>‹#›</a:t>
            </a:fld>
            <a:endParaRPr lang="en-US" dirty="0">
              <a:solidFill>
                <a:prstClr val="black">
                  <a:tint val="75000"/>
                </a:prstClr>
              </a:solidFill>
            </a:endParaRPr>
          </a:p>
        </p:txBody>
      </p:sp>
    </p:spTree>
    <p:extLst>
      <p:ext uri="{BB962C8B-B14F-4D97-AF65-F5344CB8AC3E}">
        <p14:creationId xmlns:p14="http://schemas.microsoft.com/office/powerpoint/2010/main" val="32964576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937"/>
            </a:lvl1pPr>
            <a:lvl2pPr>
              <a:defRPr sz="2520"/>
            </a:lvl2pPr>
            <a:lvl3pPr>
              <a:defRPr sz="2104"/>
            </a:lvl3pPr>
            <a:lvl4pPr>
              <a:defRPr sz="1896"/>
            </a:lvl4pPr>
            <a:lvl5pPr>
              <a:defRPr sz="1896"/>
            </a:lvl5pPr>
            <a:lvl6pPr>
              <a:defRPr sz="1896"/>
            </a:lvl6pPr>
            <a:lvl7pPr>
              <a:defRPr sz="1896"/>
            </a:lvl7pPr>
            <a:lvl8pPr>
              <a:defRPr sz="1896"/>
            </a:lvl8pPr>
            <a:lvl9pPr>
              <a:defRPr sz="1896"/>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937"/>
            </a:lvl1pPr>
            <a:lvl2pPr>
              <a:defRPr sz="2520"/>
            </a:lvl2pPr>
            <a:lvl3pPr>
              <a:defRPr sz="2104"/>
            </a:lvl3pPr>
            <a:lvl4pPr>
              <a:defRPr sz="1896"/>
            </a:lvl4pPr>
            <a:lvl5pPr>
              <a:defRPr sz="1896"/>
            </a:lvl5pPr>
            <a:lvl6pPr>
              <a:defRPr sz="1896"/>
            </a:lvl6pPr>
            <a:lvl7pPr>
              <a:defRPr sz="1896"/>
            </a:lvl7pPr>
            <a:lvl8pPr>
              <a:defRPr sz="1896"/>
            </a:lvl8pPr>
            <a:lvl9pPr>
              <a:defRPr sz="1896"/>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defTabSz="957776"/>
            <a:fld id="{A80AA7A3-465E-4F52-8A3B-47AAE39F9C9C}" type="datetimeFigureOut">
              <a:rPr lang="en-US" smtClean="0">
                <a:solidFill>
                  <a:prstClr val="black">
                    <a:tint val="75000"/>
                  </a:prstClr>
                </a:solidFill>
              </a:rPr>
              <a:pPr defTabSz="957776"/>
              <a:t>2/25/2020</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defTabSz="957776"/>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57776"/>
            <a:fld id="{BB5BA923-F8A2-4C31-AA63-8E6E7CCEA68F}" type="slidenum">
              <a:rPr lang="en-US" smtClean="0">
                <a:solidFill>
                  <a:prstClr val="black">
                    <a:tint val="75000"/>
                  </a:prstClr>
                </a:solidFill>
              </a:rPr>
              <a:pPr defTabSz="957776"/>
              <a:t>‹#›</a:t>
            </a:fld>
            <a:endParaRPr lang="en-US" dirty="0">
              <a:solidFill>
                <a:prstClr val="black">
                  <a:tint val="75000"/>
                </a:prstClr>
              </a:solidFill>
            </a:endParaRPr>
          </a:p>
        </p:txBody>
      </p:sp>
    </p:spTree>
    <p:extLst>
      <p:ext uri="{BB962C8B-B14F-4D97-AF65-F5344CB8AC3E}">
        <p14:creationId xmlns:p14="http://schemas.microsoft.com/office/powerpoint/2010/main" val="27419722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520" b="1"/>
            </a:lvl1pPr>
            <a:lvl2pPr marL="478888" indent="0">
              <a:buNone/>
              <a:defRPr sz="2104" b="1"/>
            </a:lvl2pPr>
            <a:lvl3pPr marL="957776" indent="0">
              <a:buNone/>
              <a:defRPr sz="1896" b="1"/>
            </a:lvl3pPr>
            <a:lvl4pPr marL="1436664" indent="0">
              <a:buNone/>
              <a:defRPr sz="1666" b="1"/>
            </a:lvl4pPr>
            <a:lvl5pPr marL="1915552" indent="0">
              <a:buNone/>
              <a:defRPr sz="1666" b="1"/>
            </a:lvl5pPr>
            <a:lvl6pPr marL="2394440" indent="0">
              <a:buNone/>
              <a:defRPr sz="1666" b="1"/>
            </a:lvl6pPr>
            <a:lvl7pPr marL="2873328" indent="0">
              <a:buNone/>
              <a:defRPr sz="1666" b="1"/>
            </a:lvl7pPr>
            <a:lvl8pPr marL="3352216" indent="0">
              <a:buNone/>
              <a:defRPr sz="1666" b="1"/>
            </a:lvl8pPr>
            <a:lvl9pPr marL="3831104" indent="0">
              <a:buNone/>
              <a:defRPr sz="1666"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520"/>
            </a:lvl1pPr>
            <a:lvl2pPr>
              <a:defRPr sz="2104"/>
            </a:lvl2pPr>
            <a:lvl3pPr>
              <a:defRPr sz="1896"/>
            </a:lvl3pPr>
            <a:lvl4pPr>
              <a:defRPr sz="1666"/>
            </a:lvl4pPr>
            <a:lvl5pPr>
              <a:defRPr sz="1666"/>
            </a:lvl5pPr>
            <a:lvl6pPr>
              <a:defRPr sz="1666"/>
            </a:lvl6pPr>
            <a:lvl7pPr>
              <a:defRPr sz="1666"/>
            </a:lvl7pPr>
            <a:lvl8pPr>
              <a:defRPr sz="1666"/>
            </a:lvl8pPr>
            <a:lvl9pPr>
              <a:defRPr sz="1666"/>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520" b="1"/>
            </a:lvl1pPr>
            <a:lvl2pPr marL="478888" indent="0">
              <a:buNone/>
              <a:defRPr sz="2104" b="1"/>
            </a:lvl2pPr>
            <a:lvl3pPr marL="957776" indent="0">
              <a:buNone/>
              <a:defRPr sz="1896" b="1"/>
            </a:lvl3pPr>
            <a:lvl4pPr marL="1436664" indent="0">
              <a:buNone/>
              <a:defRPr sz="1666" b="1"/>
            </a:lvl4pPr>
            <a:lvl5pPr marL="1915552" indent="0">
              <a:buNone/>
              <a:defRPr sz="1666" b="1"/>
            </a:lvl5pPr>
            <a:lvl6pPr marL="2394440" indent="0">
              <a:buNone/>
              <a:defRPr sz="1666" b="1"/>
            </a:lvl6pPr>
            <a:lvl7pPr marL="2873328" indent="0">
              <a:buNone/>
              <a:defRPr sz="1666" b="1"/>
            </a:lvl7pPr>
            <a:lvl8pPr marL="3352216" indent="0">
              <a:buNone/>
              <a:defRPr sz="1666" b="1"/>
            </a:lvl8pPr>
            <a:lvl9pPr marL="3831104" indent="0">
              <a:buNone/>
              <a:defRPr sz="1666"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520"/>
            </a:lvl1pPr>
            <a:lvl2pPr>
              <a:defRPr sz="2104"/>
            </a:lvl2pPr>
            <a:lvl3pPr>
              <a:defRPr sz="1896"/>
            </a:lvl3pPr>
            <a:lvl4pPr>
              <a:defRPr sz="1666"/>
            </a:lvl4pPr>
            <a:lvl5pPr>
              <a:defRPr sz="1666"/>
            </a:lvl5pPr>
            <a:lvl6pPr>
              <a:defRPr sz="1666"/>
            </a:lvl6pPr>
            <a:lvl7pPr>
              <a:defRPr sz="1666"/>
            </a:lvl7pPr>
            <a:lvl8pPr>
              <a:defRPr sz="1666"/>
            </a:lvl8pPr>
            <a:lvl9pPr>
              <a:defRPr sz="1666"/>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defTabSz="957776"/>
            <a:fld id="{A80AA7A3-465E-4F52-8A3B-47AAE39F9C9C}" type="datetimeFigureOut">
              <a:rPr lang="en-US" smtClean="0">
                <a:solidFill>
                  <a:prstClr val="black">
                    <a:tint val="75000"/>
                  </a:prstClr>
                </a:solidFill>
              </a:rPr>
              <a:pPr defTabSz="957776"/>
              <a:t>2/25/2020</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pPr defTabSz="957776"/>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pPr defTabSz="957776"/>
            <a:fld id="{BB5BA923-F8A2-4C31-AA63-8E6E7CCEA68F}" type="slidenum">
              <a:rPr lang="en-US" smtClean="0">
                <a:solidFill>
                  <a:prstClr val="black">
                    <a:tint val="75000"/>
                  </a:prstClr>
                </a:solidFill>
              </a:rPr>
              <a:pPr defTabSz="957776"/>
              <a:t>‹#›</a:t>
            </a:fld>
            <a:endParaRPr lang="en-US" dirty="0">
              <a:solidFill>
                <a:prstClr val="black">
                  <a:tint val="75000"/>
                </a:prstClr>
              </a:solidFill>
            </a:endParaRPr>
          </a:p>
        </p:txBody>
      </p:sp>
    </p:spTree>
    <p:extLst>
      <p:ext uri="{BB962C8B-B14F-4D97-AF65-F5344CB8AC3E}">
        <p14:creationId xmlns:p14="http://schemas.microsoft.com/office/powerpoint/2010/main" val="27311753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defTabSz="957776"/>
            <a:fld id="{A80AA7A3-465E-4F52-8A3B-47AAE39F9C9C}" type="datetimeFigureOut">
              <a:rPr lang="en-US" smtClean="0">
                <a:solidFill>
                  <a:prstClr val="black">
                    <a:tint val="75000"/>
                  </a:prstClr>
                </a:solidFill>
              </a:rPr>
              <a:pPr defTabSz="957776"/>
              <a:t>2/25/2020</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pPr defTabSz="957776"/>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pPr defTabSz="957776"/>
            <a:fld id="{BB5BA923-F8A2-4C31-AA63-8E6E7CCEA68F}" type="slidenum">
              <a:rPr lang="en-US" smtClean="0">
                <a:solidFill>
                  <a:prstClr val="black">
                    <a:tint val="75000"/>
                  </a:prstClr>
                </a:solidFill>
              </a:rPr>
              <a:pPr defTabSz="957776"/>
              <a:t>‹#›</a:t>
            </a:fld>
            <a:endParaRPr lang="en-US" dirty="0">
              <a:solidFill>
                <a:prstClr val="black">
                  <a:tint val="75000"/>
                </a:prstClr>
              </a:solidFill>
            </a:endParaRPr>
          </a:p>
        </p:txBody>
      </p:sp>
    </p:spTree>
    <p:extLst>
      <p:ext uri="{BB962C8B-B14F-4D97-AF65-F5344CB8AC3E}">
        <p14:creationId xmlns:p14="http://schemas.microsoft.com/office/powerpoint/2010/main" val="11966117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957776"/>
            <a:fld id="{A80AA7A3-465E-4F52-8A3B-47AAE39F9C9C}" type="datetimeFigureOut">
              <a:rPr lang="en-US" smtClean="0">
                <a:solidFill>
                  <a:prstClr val="black">
                    <a:tint val="75000"/>
                  </a:prstClr>
                </a:solidFill>
              </a:rPr>
              <a:pPr defTabSz="957776"/>
              <a:t>2/25/2020</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pPr defTabSz="957776"/>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pPr defTabSz="957776"/>
            <a:fld id="{BB5BA923-F8A2-4C31-AA63-8E6E7CCEA68F}" type="slidenum">
              <a:rPr lang="en-US" smtClean="0">
                <a:solidFill>
                  <a:prstClr val="black">
                    <a:tint val="75000"/>
                  </a:prstClr>
                </a:solidFill>
              </a:rPr>
              <a:pPr defTabSz="957776"/>
              <a:t>‹#›</a:t>
            </a:fld>
            <a:endParaRPr lang="en-US" dirty="0">
              <a:solidFill>
                <a:prstClr val="black">
                  <a:tint val="75000"/>
                </a:prstClr>
              </a:solidFill>
            </a:endParaRPr>
          </a:p>
        </p:txBody>
      </p:sp>
    </p:spTree>
    <p:extLst>
      <p:ext uri="{BB962C8B-B14F-4D97-AF65-F5344CB8AC3E}">
        <p14:creationId xmlns:p14="http://schemas.microsoft.com/office/powerpoint/2010/main" val="329192704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104"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0" cy="5853113"/>
          </a:xfrm>
        </p:spPr>
        <p:txBody>
          <a:bodyPr/>
          <a:lstStyle>
            <a:lvl1pPr>
              <a:defRPr sz="3354"/>
            </a:lvl1pPr>
            <a:lvl2pPr>
              <a:defRPr sz="2937"/>
            </a:lvl2pPr>
            <a:lvl3pPr>
              <a:defRPr sz="2520"/>
            </a:lvl3pPr>
            <a:lvl4pPr>
              <a:defRPr sz="2104"/>
            </a:lvl4pPr>
            <a:lvl5pPr>
              <a:defRPr sz="2104"/>
            </a:lvl5pPr>
            <a:lvl6pPr>
              <a:defRPr sz="2104"/>
            </a:lvl6pPr>
            <a:lvl7pPr>
              <a:defRPr sz="2104"/>
            </a:lvl7pPr>
            <a:lvl8pPr>
              <a:defRPr sz="2104"/>
            </a:lvl8pPr>
            <a:lvl9pPr>
              <a:defRPr sz="2104"/>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58"/>
            </a:lvl1pPr>
            <a:lvl2pPr marL="478888" indent="0">
              <a:buNone/>
              <a:defRPr sz="1250"/>
            </a:lvl2pPr>
            <a:lvl3pPr marL="957776" indent="0">
              <a:buNone/>
              <a:defRPr sz="1042"/>
            </a:lvl3pPr>
            <a:lvl4pPr marL="1436664" indent="0">
              <a:buNone/>
              <a:defRPr sz="937"/>
            </a:lvl4pPr>
            <a:lvl5pPr marL="1915552" indent="0">
              <a:buNone/>
              <a:defRPr sz="937"/>
            </a:lvl5pPr>
            <a:lvl6pPr marL="2394440" indent="0">
              <a:buNone/>
              <a:defRPr sz="937"/>
            </a:lvl6pPr>
            <a:lvl7pPr marL="2873328" indent="0">
              <a:buNone/>
              <a:defRPr sz="937"/>
            </a:lvl7pPr>
            <a:lvl8pPr marL="3352216" indent="0">
              <a:buNone/>
              <a:defRPr sz="937"/>
            </a:lvl8pPr>
            <a:lvl9pPr marL="3831104" indent="0">
              <a:buNone/>
              <a:defRPr sz="937"/>
            </a:lvl9pPr>
          </a:lstStyle>
          <a:p>
            <a:pPr lvl="0"/>
            <a:r>
              <a:rPr lang="en-US" smtClean="0"/>
              <a:t>Click to edit Master text styles</a:t>
            </a:r>
          </a:p>
        </p:txBody>
      </p:sp>
      <p:sp>
        <p:nvSpPr>
          <p:cNvPr id="5" name="Date Placeholder 4"/>
          <p:cNvSpPr>
            <a:spLocks noGrp="1"/>
          </p:cNvSpPr>
          <p:nvPr>
            <p:ph type="dt" sz="half" idx="10"/>
          </p:nvPr>
        </p:nvSpPr>
        <p:spPr/>
        <p:txBody>
          <a:bodyPr/>
          <a:lstStyle/>
          <a:p>
            <a:pPr defTabSz="957776"/>
            <a:fld id="{A80AA7A3-465E-4F52-8A3B-47AAE39F9C9C}" type="datetimeFigureOut">
              <a:rPr lang="en-US" smtClean="0">
                <a:solidFill>
                  <a:prstClr val="black">
                    <a:tint val="75000"/>
                  </a:prstClr>
                </a:solidFill>
              </a:rPr>
              <a:pPr defTabSz="957776"/>
              <a:t>2/25/2020</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defTabSz="957776"/>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57776"/>
            <a:fld id="{BB5BA923-F8A2-4C31-AA63-8E6E7CCEA68F}" type="slidenum">
              <a:rPr lang="en-US" smtClean="0">
                <a:solidFill>
                  <a:prstClr val="black">
                    <a:tint val="75000"/>
                  </a:prstClr>
                </a:solidFill>
              </a:rPr>
              <a:pPr defTabSz="957776"/>
              <a:t>‹#›</a:t>
            </a:fld>
            <a:endParaRPr lang="en-US" dirty="0">
              <a:solidFill>
                <a:prstClr val="black">
                  <a:tint val="75000"/>
                </a:prstClr>
              </a:solidFill>
            </a:endParaRPr>
          </a:p>
        </p:txBody>
      </p:sp>
    </p:spTree>
    <p:extLst>
      <p:ext uri="{BB962C8B-B14F-4D97-AF65-F5344CB8AC3E}">
        <p14:creationId xmlns:p14="http://schemas.microsoft.com/office/powerpoint/2010/main" val="24255556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defTabSz="957776"/>
            <a:fld id="{A80AA7A3-465E-4F52-8A3B-47AAE39F9C9C}" type="datetimeFigureOut">
              <a:rPr lang="en-US" smtClean="0">
                <a:solidFill>
                  <a:prstClr val="black">
                    <a:tint val="75000"/>
                  </a:prstClr>
                </a:solidFill>
              </a:rPr>
              <a:pPr defTabSz="957776"/>
              <a:t>2/25/2020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defTabSz="957776"/>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57776"/>
            <a:fld id="{BB5BA923-F8A2-4C31-AA63-8E6E7CCEA68F}" type="slidenum">
              <a:rPr lang="en-US" smtClean="0">
                <a:solidFill>
                  <a:prstClr val="black">
                    <a:tint val="75000"/>
                  </a:prstClr>
                </a:solidFill>
              </a:rPr>
              <a:pPr defTabSz="957776"/>
              <a:t>‹#›</a:t>
            </a:fld>
            <a:endParaRPr lang="en-US" dirty="0">
              <a:solidFill>
                <a:prstClr val="black">
                  <a:tint val="75000"/>
                </a:prstClr>
              </a:solidFill>
            </a:endParaRPr>
          </a:p>
        </p:txBody>
      </p:sp>
    </p:spTree>
    <p:extLst>
      <p:ext uri="{BB962C8B-B14F-4D97-AF65-F5344CB8AC3E}">
        <p14:creationId xmlns:p14="http://schemas.microsoft.com/office/powerpoint/2010/main" val="381216148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104"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354"/>
            </a:lvl1pPr>
            <a:lvl2pPr marL="478888" indent="0">
              <a:buNone/>
              <a:defRPr sz="2937"/>
            </a:lvl2pPr>
            <a:lvl3pPr marL="957776" indent="0">
              <a:buNone/>
              <a:defRPr sz="2520"/>
            </a:lvl3pPr>
            <a:lvl4pPr marL="1436664" indent="0">
              <a:buNone/>
              <a:defRPr sz="2104"/>
            </a:lvl4pPr>
            <a:lvl5pPr marL="1915552" indent="0">
              <a:buNone/>
              <a:defRPr sz="2104"/>
            </a:lvl5pPr>
            <a:lvl6pPr marL="2394440" indent="0">
              <a:buNone/>
              <a:defRPr sz="2104"/>
            </a:lvl6pPr>
            <a:lvl7pPr marL="2873328" indent="0">
              <a:buNone/>
              <a:defRPr sz="2104"/>
            </a:lvl7pPr>
            <a:lvl8pPr marL="3352216" indent="0">
              <a:buNone/>
              <a:defRPr sz="2104"/>
            </a:lvl8pPr>
            <a:lvl9pPr marL="3831104" indent="0">
              <a:buNone/>
              <a:defRPr sz="2104"/>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58"/>
            </a:lvl1pPr>
            <a:lvl2pPr marL="478888" indent="0">
              <a:buNone/>
              <a:defRPr sz="1250"/>
            </a:lvl2pPr>
            <a:lvl3pPr marL="957776" indent="0">
              <a:buNone/>
              <a:defRPr sz="1042"/>
            </a:lvl3pPr>
            <a:lvl4pPr marL="1436664" indent="0">
              <a:buNone/>
              <a:defRPr sz="937"/>
            </a:lvl4pPr>
            <a:lvl5pPr marL="1915552" indent="0">
              <a:buNone/>
              <a:defRPr sz="937"/>
            </a:lvl5pPr>
            <a:lvl6pPr marL="2394440" indent="0">
              <a:buNone/>
              <a:defRPr sz="937"/>
            </a:lvl6pPr>
            <a:lvl7pPr marL="2873328" indent="0">
              <a:buNone/>
              <a:defRPr sz="937"/>
            </a:lvl7pPr>
            <a:lvl8pPr marL="3352216" indent="0">
              <a:buNone/>
              <a:defRPr sz="937"/>
            </a:lvl8pPr>
            <a:lvl9pPr marL="3831104" indent="0">
              <a:buNone/>
              <a:defRPr sz="937"/>
            </a:lvl9pPr>
          </a:lstStyle>
          <a:p>
            <a:pPr lvl="0"/>
            <a:r>
              <a:rPr lang="en-US" smtClean="0"/>
              <a:t>Click to edit Master text styles</a:t>
            </a:r>
          </a:p>
        </p:txBody>
      </p:sp>
      <p:sp>
        <p:nvSpPr>
          <p:cNvPr id="5" name="Date Placeholder 4"/>
          <p:cNvSpPr>
            <a:spLocks noGrp="1"/>
          </p:cNvSpPr>
          <p:nvPr>
            <p:ph type="dt" sz="half" idx="10"/>
          </p:nvPr>
        </p:nvSpPr>
        <p:spPr/>
        <p:txBody>
          <a:bodyPr/>
          <a:lstStyle/>
          <a:p>
            <a:pPr defTabSz="957776"/>
            <a:fld id="{A80AA7A3-465E-4F52-8A3B-47AAE39F9C9C}" type="datetimeFigureOut">
              <a:rPr lang="en-US" smtClean="0">
                <a:solidFill>
                  <a:prstClr val="black">
                    <a:tint val="75000"/>
                  </a:prstClr>
                </a:solidFill>
              </a:rPr>
              <a:pPr defTabSz="957776"/>
              <a:t>2/25/2020</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defTabSz="957776"/>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57776"/>
            <a:fld id="{BB5BA923-F8A2-4C31-AA63-8E6E7CCEA68F}" type="slidenum">
              <a:rPr lang="en-US" smtClean="0">
                <a:solidFill>
                  <a:prstClr val="black">
                    <a:tint val="75000"/>
                  </a:prstClr>
                </a:solidFill>
              </a:rPr>
              <a:pPr defTabSz="957776"/>
              <a:t>‹#›</a:t>
            </a:fld>
            <a:endParaRPr lang="en-US" dirty="0">
              <a:solidFill>
                <a:prstClr val="black">
                  <a:tint val="75000"/>
                </a:prstClr>
              </a:solidFill>
            </a:endParaRPr>
          </a:p>
        </p:txBody>
      </p:sp>
    </p:spTree>
    <p:extLst>
      <p:ext uri="{BB962C8B-B14F-4D97-AF65-F5344CB8AC3E}">
        <p14:creationId xmlns:p14="http://schemas.microsoft.com/office/powerpoint/2010/main" val="38545201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defTabSz="957776"/>
            <a:fld id="{A80AA7A3-465E-4F52-8A3B-47AAE39F9C9C}" type="datetimeFigureOut">
              <a:rPr lang="en-US" smtClean="0">
                <a:solidFill>
                  <a:prstClr val="black">
                    <a:tint val="75000"/>
                  </a:prstClr>
                </a:solidFill>
              </a:rPr>
              <a:pPr defTabSz="957776"/>
              <a:t>2/25/2020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defTabSz="957776"/>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57776"/>
            <a:fld id="{BB5BA923-F8A2-4C31-AA63-8E6E7CCEA68F}" type="slidenum">
              <a:rPr lang="en-US" smtClean="0">
                <a:solidFill>
                  <a:prstClr val="black">
                    <a:tint val="75000"/>
                  </a:prstClr>
                </a:solidFill>
              </a:rPr>
              <a:pPr defTabSz="957776"/>
              <a:t>‹#›</a:t>
            </a:fld>
            <a:endParaRPr lang="en-US" dirty="0">
              <a:solidFill>
                <a:prstClr val="black">
                  <a:tint val="75000"/>
                </a:prstClr>
              </a:solidFill>
            </a:endParaRPr>
          </a:p>
        </p:txBody>
      </p:sp>
    </p:spTree>
    <p:extLst>
      <p:ext uri="{BB962C8B-B14F-4D97-AF65-F5344CB8AC3E}">
        <p14:creationId xmlns:p14="http://schemas.microsoft.com/office/powerpoint/2010/main" val="334559337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defTabSz="957776"/>
            <a:fld id="{A80AA7A3-465E-4F52-8A3B-47AAE39F9C9C}" type="datetimeFigureOut">
              <a:rPr lang="en-US" smtClean="0">
                <a:solidFill>
                  <a:prstClr val="black">
                    <a:tint val="75000"/>
                  </a:prstClr>
                </a:solidFill>
              </a:rPr>
              <a:pPr defTabSz="957776"/>
              <a:t>2/25/2020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defTabSz="957776"/>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57776"/>
            <a:fld id="{BB5BA923-F8A2-4C31-AA63-8E6E7CCEA68F}" type="slidenum">
              <a:rPr lang="en-US" smtClean="0">
                <a:solidFill>
                  <a:prstClr val="black">
                    <a:tint val="75000"/>
                  </a:prstClr>
                </a:solidFill>
              </a:rPr>
              <a:pPr defTabSz="957776"/>
              <a:t>‹#›</a:t>
            </a:fld>
            <a:endParaRPr lang="en-US" dirty="0">
              <a:solidFill>
                <a:prstClr val="black">
                  <a:tint val="75000"/>
                </a:prstClr>
              </a:solidFill>
            </a:endParaRPr>
          </a:p>
        </p:txBody>
      </p:sp>
    </p:spTree>
    <p:extLst>
      <p:ext uri="{BB962C8B-B14F-4D97-AF65-F5344CB8AC3E}">
        <p14:creationId xmlns:p14="http://schemas.microsoft.com/office/powerpoint/2010/main" val="211072575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pSp>
        <p:nvGrpSpPr>
          <p:cNvPr id="7" name="Group 6"/>
          <p:cNvGrpSpPr/>
          <p:nvPr userDrawn="1"/>
        </p:nvGrpSpPr>
        <p:grpSpPr>
          <a:xfrm>
            <a:off x="0" y="0"/>
            <a:ext cx="9144000" cy="5703482"/>
            <a:chOff x="0" y="0"/>
            <a:chExt cx="9144000" cy="5703482"/>
          </a:xfrm>
        </p:grpSpPr>
        <p:sp>
          <p:nvSpPr>
            <p:cNvPr id="8" name="Rectangle 7"/>
            <p:cNvSpPr/>
            <p:nvPr/>
          </p:nvSpPr>
          <p:spPr>
            <a:xfrm>
              <a:off x="0" y="0"/>
              <a:ext cx="6192207" cy="3600450"/>
            </a:xfrm>
            <a:prstGeom prst="rect">
              <a:avLst/>
            </a:prstGeom>
            <a:solidFill>
              <a:srgbClr val="4D1A28"/>
            </a:solidFill>
            <a:ln w="9525" cap="flat" cmpd="sng" algn="ctr">
              <a:noFill/>
              <a:prstDash val="solid"/>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C0504D"/>
                </a:solidFill>
                <a:effectLst/>
                <a:uLnTx/>
                <a:uFillTx/>
                <a:latin typeface="Calibri"/>
                <a:ea typeface="+mn-ea"/>
                <a:cs typeface="+mn-cs"/>
              </a:endParaRPr>
            </a:p>
          </p:txBody>
        </p:sp>
        <p:sp>
          <p:nvSpPr>
            <p:cNvPr id="9" name="Rectangle 8"/>
            <p:cNvSpPr/>
            <p:nvPr/>
          </p:nvSpPr>
          <p:spPr>
            <a:xfrm>
              <a:off x="6192207" y="0"/>
              <a:ext cx="2951793" cy="3600450"/>
            </a:xfrm>
            <a:prstGeom prst="rect">
              <a:avLst/>
            </a:prstGeom>
            <a:solidFill>
              <a:srgbClr val="E39123"/>
            </a:solidFill>
            <a:ln w="9525" cap="flat" cmpd="sng" algn="ctr">
              <a:noFill/>
              <a:prstDash val="solid"/>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C0504D"/>
                </a:solidFill>
                <a:effectLst/>
                <a:uLnTx/>
                <a:uFillTx/>
                <a:latin typeface="Calibri"/>
                <a:ea typeface="+mn-ea"/>
                <a:cs typeface="+mn-cs"/>
              </a:endParaRPr>
            </a:p>
          </p:txBody>
        </p:sp>
        <p:sp>
          <p:nvSpPr>
            <p:cNvPr id="10" name="Rectangle 9"/>
            <p:cNvSpPr/>
            <p:nvPr/>
          </p:nvSpPr>
          <p:spPr>
            <a:xfrm>
              <a:off x="0" y="3600451"/>
              <a:ext cx="6192207" cy="92579"/>
            </a:xfrm>
            <a:prstGeom prst="rect">
              <a:avLst/>
            </a:prstGeom>
            <a:solidFill>
              <a:srgbClr val="E39123"/>
            </a:solidFill>
            <a:ln w="9525" cap="flat" cmpd="sng" algn="ctr">
              <a:noFill/>
              <a:prstDash val="solid"/>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C0504D"/>
                </a:solidFill>
                <a:effectLst/>
                <a:uLnTx/>
                <a:uFillTx/>
                <a:latin typeface="Calibri"/>
                <a:ea typeface="+mn-ea"/>
                <a:cs typeface="+mn-cs"/>
              </a:endParaRPr>
            </a:p>
          </p:txBody>
        </p:sp>
        <p:sp>
          <p:nvSpPr>
            <p:cNvPr id="11" name="Rectangle 10"/>
            <p:cNvSpPr/>
            <p:nvPr/>
          </p:nvSpPr>
          <p:spPr>
            <a:xfrm>
              <a:off x="6192207" y="3600450"/>
              <a:ext cx="2951793" cy="92580"/>
            </a:xfrm>
            <a:prstGeom prst="rect">
              <a:avLst/>
            </a:prstGeom>
            <a:solidFill>
              <a:srgbClr val="4D1A28"/>
            </a:solidFill>
            <a:ln w="9525" cap="flat" cmpd="sng" algn="ctr">
              <a:noFill/>
              <a:prstDash val="solid"/>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C0504D"/>
                </a:solidFill>
                <a:effectLst/>
                <a:uLnTx/>
                <a:uFillTx/>
                <a:latin typeface="Calibri"/>
                <a:ea typeface="+mn-ea"/>
                <a:cs typeface="+mn-cs"/>
              </a:endParaRPr>
            </a:p>
          </p:txBody>
        </p: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25279" y="4447853"/>
              <a:ext cx="908595" cy="1255629"/>
            </a:xfrm>
            <a:prstGeom prst="rect">
              <a:avLst/>
            </a:prstGeom>
          </p:spPr>
        </p:pic>
      </p:grpSp>
      <p:sp>
        <p:nvSpPr>
          <p:cNvPr id="2" name="Title 1"/>
          <p:cNvSpPr>
            <a:spLocks noGrp="1"/>
          </p:cNvSpPr>
          <p:nvPr>
            <p:ph type="ctrTitle" hasCustomPrompt="1"/>
          </p:nvPr>
        </p:nvSpPr>
        <p:spPr>
          <a:xfrm>
            <a:off x="228600" y="1266825"/>
            <a:ext cx="5715000" cy="533400"/>
          </a:xfrm>
        </p:spPr>
        <p:txBody>
          <a:bodyPr>
            <a:normAutofit/>
          </a:bodyPr>
          <a:lstStyle>
            <a:lvl1pPr algn="l">
              <a:defRPr sz="2000">
                <a:solidFill>
                  <a:schemeClr val="bg1">
                    <a:lumMod val="95000"/>
                  </a:schemeClr>
                </a:solidFill>
                <a:latin typeface="Quicksand Bold" pitchFamily="2" charset="0"/>
              </a:defRPr>
            </a:lvl1pPr>
          </a:lstStyle>
          <a:p>
            <a:r>
              <a:rPr lang="en-US" dirty="0"/>
              <a:t>Click to add Presenter Name</a:t>
            </a:r>
          </a:p>
        </p:txBody>
      </p:sp>
      <p:sp>
        <p:nvSpPr>
          <p:cNvPr id="3" name="Subtitle 2"/>
          <p:cNvSpPr>
            <a:spLocks noGrp="1"/>
          </p:cNvSpPr>
          <p:nvPr>
            <p:ph type="subTitle" idx="1" hasCustomPrompt="1"/>
          </p:nvPr>
        </p:nvSpPr>
        <p:spPr>
          <a:xfrm>
            <a:off x="228600" y="228600"/>
            <a:ext cx="5715000" cy="561653"/>
          </a:xfrm>
        </p:spPr>
        <p:txBody>
          <a:bodyPr>
            <a:normAutofit/>
          </a:bodyPr>
          <a:lstStyle>
            <a:lvl1pPr marL="0" indent="0" algn="l">
              <a:buNone/>
              <a:defRPr sz="2800" baseline="0">
                <a:solidFill>
                  <a:schemeClr val="bg1">
                    <a:lumMod val="95000"/>
                  </a:schemeClr>
                </a:solidFill>
                <a:latin typeface="Quicksand Bold" pitchFamily="2"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Presentation Title</a:t>
            </a:r>
          </a:p>
        </p:txBody>
      </p:sp>
      <p:sp>
        <p:nvSpPr>
          <p:cNvPr id="13" name="TextBox 12"/>
          <p:cNvSpPr txBox="1"/>
          <p:nvPr userDrawn="1"/>
        </p:nvSpPr>
        <p:spPr>
          <a:xfrm>
            <a:off x="537284" y="6203646"/>
            <a:ext cx="5535651" cy="86177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600" b="1" i="0" u="none" strike="noStrike" kern="0" cap="none" spc="0" normalizeH="0" baseline="30000" noProof="0" dirty="0">
              <a:ln>
                <a:noFill/>
              </a:ln>
              <a:solidFill>
                <a:prstClr val="black"/>
              </a:solidFill>
              <a:effectLst/>
              <a:uLnTx/>
              <a:uFillTx/>
              <a:latin typeface="Calibri"/>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600" b="1" i="0" u="none" strike="noStrike" kern="0" cap="none" spc="0" normalizeH="0" baseline="30000" noProof="0" dirty="0">
              <a:ln>
                <a:noFill/>
              </a:ln>
              <a:solidFill>
                <a:prstClr val="black"/>
              </a:solidFill>
              <a:effectLst/>
              <a:uLnTx/>
              <a:uFillTx/>
              <a:latin typeface="Calibri"/>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30000" noProof="0" dirty="0">
                <a:ln>
                  <a:noFill/>
                </a:ln>
                <a:solidFill>
                  <a:prstClr val="black"/>
                </a:solidFill>
                <a:effectLst/>
                <a:uLnTx/>
                <a:uFillTx/>
                <a:latin typeface="Calibri"/>
                <a:ea typeface="+mn-ea"/>
                <a:cs typeface="+mn-cs"/>
              </a:rPr>
              <a:t>GROWING LEADERS </a:t>
            </a:r>
            <a:r>
              <a:rPr kumimoji="0" lang="en-US" sz="1600" b="0" i="1" u="none" strike="noStrike" kern="0" cap="none" spc="0" normalizeH="0" baseline="30000" noProof="0" dirty="0">
                <a:ln>
                  <a:noFill/>
                </a:ln>
                <a:solidFill>
                  <a:prstClr val="black"/>
                </a:solidFill>
                <a:effectLst/>
                <a:uLnTx/>
                <a:uFillTx/>
                <a:latin typeface="Calibri"/>
                <a:ea typeface="+mn-ea"/>
                <a:cs typeface="+mn-cs"/>
              </a:rPr>
              <a:t>Opportunity. Engagement. Achievement.    www.hartnell.edu</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a:ea typeface="+mn-ea"/>
              <a:cs typeface="+mn-cs"/>
            </a:endParaRPr>
          </a:p>
        </p:txBody>
      </p:sp>
      <p:sp>
        <p:nvSpPr>
          <p:cNvPr id="5" name="Text Placeholder 4"/>
          <p:cNvSpPr>
            <a:spLocks noGrp="1"/>
          </p:cNvSpPr>
          <p:nvPr>
            <p:ph type="body" sz="quarter" idx="11" hasCustomPrompt="1"/>
          </p:nvPr>
        </p:nvSpPr>
        <p:spPr>
          <a:xfrm>
            <a:off x="228600" y="2819400"/>
            <a:ext cx="3502025" cy="457200"/>
          </a:xfrm>
        </p:spPr>
        <p:txBody>
          <a:bodyPr>
            <a:normAutofit/>
          </a:bodyPr>
          <a:lstStyle>
            <a:lvl1pPr marL="0" indent="0">
              <a:buNone/>
              <a:defRPr sz="1800" baseline="0">
                <a:solidFill>
                  <a:schemeClr val="bg1"/>
                </a:solidFill>
              </a:defRPr>
            </a:lvl1pPr>
          </a:lstStyle>
          <a:p>
            <a:pPr lvl="0"/>
            <a:r>
              <a:rPr lang="en-US" dirty="0"/>
              <a:t>Click to add date</a:t>
            </a:r>
          </a:p>
        </p:txBody>
      </p:sp>
      <p:sp>
        <p:nvSpPr>
          <p:cNvPr id="15" name="Text Placeholder 14"/>
          <p:cNvSpPr>
            <a:spLocks noGrp="1"/>
          </p:cNvSpPr>
          <p:nvPr>
            <p:ph type="body" sz="quarter" idx="12" hasCustomPrompt="1"/>
          </p:nvPr>
        </p:nvSpPr>
        <p:spPr>
          <a:xfrm>
            <a:off x="228600" y="1800225"/>
            <a:ext cx="4572000" cy="381000"/>
          </a:xfrm>
        </p:spPr>
        <p:txBody>
          <a:bodyPr>
            <a:normAutofit/>
          </a:bodyPr>
          <a:lstStyle>
            <a:lvl1pPr>
              <a:defRPr sz="1800" b="0" i="1" baseline="0">
                <a:solidFill>
                  <a:schemeClr val="bg1"/>
                </a:solidFill>
              </a:defRPr>
            </a:lvl1pPr>
          </a:lstStyle>
          <a:p>
            <a:pPr lvl="0"/>
            <a:r>
              <a:rPr lang="en-US" dirty="0"/>
              <a:t>Click to add title or department</a:t>
            </a:r>
          </a:p>
        </p:txBody>
      </p:sp>
    </p:spTree>
    <p:extLst>
      <p:ext uri="{BB962C8B-B14F-4D97-AF65-F5344CB8AC3E}">
        <p14:creationId xmlns:p14="http://schemas.microsoft.com/office/powerpoint/2010/main" val="235172375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18390566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Content Placeholder 2"/>
          <p:cNvSpPr>
            <a:spLocks noGrp="1"/>
          </p:cNvSpPr>
          <p:nvPr>
            <p:ph idx="1"/>
          </p:nvPr>
        </p:nvSpPr>
        <p:spPr/>
        <p:txBody>
          <a:bodyPr/>
          <a:lstStyle>
            <a:lvl2pPr marL="742950" indent="-285750">
              <a:buClr>
                <a:srgbClr val="7D183F"/>
              </a:buClr>
              <a:buFont typeface="Arial" panose="020B0604020202020204" pitchFamily="34" charset="0"/>
              <a:buChar char="•"/>
              <a:defRPr/>
            </a:lvl2pPr>
            <a:lvl3pPr>
              <a:buClr>
                <a:srgbClr val="FCB816"/>
              </a:buClr>
              <a:defRPr/>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4154095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059" y="0"/>
            <a:ext cx="6170141" cy="685800"/>
          </a:xfrm>
        </p:spPr>
        <p:txBody>
          <a:bodyPr anchor="ctr">
            <a:normAutofit/>
          </a:bodyPr>
          <a:lstStyle>
            <a:lvl1pPr algn="l">
              <a:defRPr sz="2400" b="1" cap="all" baseline="0"/>
            </a:lvl1pPr>
          </a:lstStyle>
          <a:p>
            <a:r>
              <a:rPr lang="en-US" dirty="0"/>
              <a:t>Click to edit slide title</a:t>
            </a:r>
          </a:p>
        </p:txBody>
      </p:sp>
      <p:sp>
        <p:nvSpPr>
          <p:cNvPr id="3" name="Text Placeholder 2"/>
          <p:cNvSpPr>
            <a:spLocks noGrp="1"/>
          </p:cNvSpPr>
          <p:nvPr>
            <p:ph type="body" idx="1" hasCustomPrompt="1"/>
          </p:nvPr>
        </p:nvSpPr>
        <p:spPr>
          <a:xfrm>
            <a:off x="685800" y="1066800"/>
            <a:ext cx="7772400" cy="5181600"/>
          </a:xfrm>
        </p:spPr>
        <p:txBody>
          <a:bodyPr anchor="ctr"/>
          <a:lstStyle>
            <a:lvl1pPr marL="0" indent="0">
              <a:buNone/>
              <a:defRPr sz="2000" baseline="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insert text</a:t>
            </a:r>
          </a:p>
        </p:txBody>
      </p:sp>
    </p:spTree>
    <p:extLst>
      <p:ext uri="{BB962C8B-B14F-4D97-AF65-F5344CB8AC3E}">
        <p14:creationId xmlns:p14="http://schemas.microsoft.com/office/powerpoint/2010/main" val="293818470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marL="742950" indent="-285750">
              <a:buClr>
                <a:srgbClr val="7D183F"/>
              </a:buClr>
              <a:buFont typeface="Arial" panose="020B0604020202020204" pitchFamily="34" charset="0"/>
              <a:buChar char="•"/>
              <a:defRPr sz="2400"/>
            </a:lvl2pPr>
            <a:lvl3pPr>
              <a:buClr>
                <a:srgbClr val="FCB816"/>
              </a:buCl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marL="742950" indent="-285750">
              <a:buClr>
                <a:srgbClr val="7D183F"/>
              </a:buClr>
              <a:buFont typeface="Arial" panose="020B0604020202020204" pitchFamily="34" charset="0"/>
              <a:buChar char="•"/>
              <a:defRPr sz="2400"/>
            </a:lvl2pPr>
            <a:lvl3pPr>
              <a:buClr>
                <a:srgbClr val="FCB816"/>
              </a:buCl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322237193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hasCustomPrompt="1"/>
          </p:nvPr>
        </p:nvSpPr>
        <p:spPr>
          <a:xfrm>
            <a:off x="457200" y="1535113"/>
            <a:ext cx="4040188" cy="639762"/>
          </a:xfrm>
        </p:spPr>
        <p:txBody>
          <a:bodyPr anchor="b">
            <a:normAutofit/>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column title</a:t>
            </a:r>
          </a:p>
        </p:txBody>
      </p:sp>
      <p:sp>
        <p:nvSpPr>
          <p:cNvPr id="4" name="Content Placeholder 3"/>
          <p:cNvSpPr>
            <a:spLocks noGrp="1"/>
          </p:cNvSpPr>
          <p:nvPr>
            <p:ph sz="half" idx="2"/>
          </p:nvPr>
        </p:nvSpPr>
        <p:spPr>
          <a:xfrm>
            <a:off x="457200" y="2174875"/>
            <a:ext cx="4040188" cy="3951288"/>
          </a:xfrm>
        </p:spPr>
        <p:txBody>
          <a:bodyPr/>
          <a:lstStyle>
            <a:lvl1pPr>
              <a:defRPr sz="2400"/>
            </a:lvl1pPr>
            <a:lvl2pPr marL="742950" indent="-285750">
              <a:buClr>
                <a:srgbClr val="7D183F"/>
              </a:buClr>
              <a:buFont typeface="Arial" panose="020B0604020202020204" pitchFamily="34" charset="0"/>
              <a:buChar char="•"/>
              <a:defRPr sz="2000"/>
            </a:lvl2pPr>
            <a:lvl3pPr>
              <a:buClr>
                <a:srgbClr val="FCB816"/>
              </a:buCl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p:txBody>
      </p:sp>
      <p:sp>
        <p:nvSpPr>
          <p:cNvPr id="5" name="Text Placeholder 4"/>
          <p:cNvSpPr>
            <a:spLocks noGrp="1"/>
          </p:cNvSpPr>
          <p:nvPr>
            <p:ph type="body" sz="quarter" idx="3" hasCustomPrompt="1"/>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column title</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marL="742950" indent="-285750">
              <a:buClr>
                <a:srgbClr val="7D183F"/>
              </a:buClr>
              <a:buFont typeface="Arial" panose="020B0604020202020204" pitchFamily="34" charset="0"/>
              <a:buChar char="•"/>
              <a:defRPr sz="2000"/>
            </a:lvl2pPr>
            <a:lvl3pPr>
              <a:buClr>
                <a:srgbClr val="FCB816"/>
              </a:buCl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89818956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9337327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187"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104">
                <a:solidFill>
                  <a:schemeClr val="tx1">
                    <a:tint val="75000"/>
                  </a:schemeClr>
                </a:solidFill>
              </a:defRPr>
            </a:lvl1pPr>
            <a:lvl2pPr marL="478888" indent="0">
              <a:buNone/>
              <a:defRPr sz="1896">
                <a:solidFill>
                  <a:schemeClr val="tx1">
                    <a:tint val="75000"/>
                  </a:schemeClr>
                </a:solidFill>
              </a:defRPr>
            </a:lvl2pPr>
            <a:lvl3pPr marL="957776" indent="0">
              <a:buNone/>
              <a:defRPr sz="1666">
                <a:solidFill>
                  <a:schemeClr val="tx1">
                    <a:tint val="75000"/>
                  </a:schemeClr>
                </a:solidFill>
              </a:defRPr>
            </a:lvl3pPr>
            <a:lvl4pPr marL="1436664" indent="0">
              <a:buNone/>
              <a:defRPr sz="1458">
                <a:solidFill>
                  <a:schemeClr val="tx1">
                    <a:tint val="75000"/>
                  </a:schemeClr>
                </a:solidFill>
              </a:defRPr>
            </a:lvl4pPr>
            <a:lvl5pPr marL="1915552" indent="0">
              <a:buNone/>
              <a:defRPr sz="1458">
                <a:solidFill>
                  <a:schemeClr val="tx1">
                    <a:tint val="75000"/>
                  </a:schemeClr>
                </a:solidFill>
              </a:defRPr>
            </a:lvl5pPr>
            <a:lvl6pPr marL="2394440" indent="0">
              <a:buNone/>
              <a:defRPr sz="1458">
                <a:solidFill>
                  <a:schemeClr val="tx1">
                    <a:tint val="75000"/>
                  </a:schemeClr>
                </a:solidFill>
              </a:defRPr>
            </a:lvl6pPr>
            <a:lvl7pPr marL="2873328" indent="0">
              <a:buNone/>
              <a:defRPr sz="1458">
                <a:solidFill>
                  <a:schemeClr val="tx1">
                    <a:tint val="75000"/>
                  </a:schemeClr>
                </a:solidFill>
              </a:defRPr>
            </a:lvl7pPr>
            <a:lvl8pPr marL="3352216" indent="0">
              <a:buNone/>
              <a:defRPr sz="1458">
                <a:solidFill>
                  <a:schemeClr val="tx1">
                    <a:tint val="75000"/>
                  </a:schemeClr>
                </a:solidFill>
              </a:defRPr>
            </a:lvl8pPr>
            <a:lvl9pPr marL="3831104" indent="0">
              <a:buNone/>
              <a:defRPr sz="1458">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defTabSz="957776"/>
            <a:fld id="{A80AA7A3-465E-4F52-8A3B-47AAE39F9C9C}" type="datetimeFigureOut">
              <a:rPr lang="en-US" smtClean="0">
                <a:solidFill>
                  <a:prstClr val="black">
                    <a:tint val="75000"/>
                  </a:prstClr>
                </a:solidFill>
              </a:rPr>
              <a:pPr defTabSz="957776"/>
              <a:t>2/25/2020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defTabSz="957776"/>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57776"/>
            <a:fld id="{BB5BA923-F8A2-4C31-AA63-8E6E7CCEA68F}" type="slidenum">
              <a:rPr lang="en-US" smtClean="0">
                <a:solidFill>
                  <a:prstClr val="black">
                    <a:tint val="75000"/>
                  </a:prstClr>
                </a:solidFill>
              </a:rPr>
              <a:pPr defTabSz="957776"/>
              <a:t>‹#›</a:t>
            </a:fld>
            <a:endParaRPr lang="en-US" dirty="0">
              <a:solidFill>
                <a:prstClr val="black">
                  <a:tint val="75000"/>
                </a:prstClr>
              </a:solidFill>
            </a:endParaRPr>
          </a:p>
        </p:txBody>
      </p:sp>
    </p:spTree>
    <p:extLst>
      <p:ext uri="{BB962C8B-B14F-4D97-AF65-F5344CB8AC3E}">
        <p14:creationId xmlns:p14="http://schemas.microsoft.com/office/powerpoint/2010/main" val="68323077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hasCustomPrompt="1"/>
          </p:nvPr>
        </p:nvSpPr>
        <p:spPr>
          <a:xfrm>
            <a:off x="1828800" y="990600"/>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to insert picture</a:t>
            </a:r>
          </a:p>
        </p:txBody>
      </p:sp>
      <p:sp>
        <p:nvSpPr>
          <p:cNvPr id="4" name="Text Placeholder 3"/>
          <p:cNvSpPr>
            <a:spLocks noGrp="1"/>
          </p:cNvSpPr>
          <p:nvPr>
            <p:ph type="body" sz="half" idx="2" hasCustomPrompt="1"/>
          </p:nvPr>
        </p:nvSpPr>
        <p:spPr>
          <a:xfrm>
            <a:off x="1828800" y="5257800"/>
            <a:ext cx="5486400" cy="114300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text</a:t>
            </a:r>
          </a:p>
        </p:txBody>
      </p:sp>
    </p:spTree>
    <p:extLst>
      <p:ext uri="{BB962C8B-B14F-4D97-AF65-F5344CB8AC3E}">
        <p14:creationId xmlns:p14="http://schemas.microsoft.com/office/powerpoint/2010/main" val="282125844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defTabSz="685800"/>
            <a:fld id="{3868E7A4-8582-4EF6-AEB3-4A1688DE1BB0}" type="datetimeFigureOut">
              <a:rPr lang="en-US" smtClean="0">
                <a:solidFill>
                  <a:prstClr val="black">
                    <a:tint val="75000"/>
                  </a:prstClr>
                </a:solidFill>
              </a:rPr>
              <a:pPr defTabSz="685800"/>
              <a:t>2/25/2020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defTabSz="685800"/>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85800"/>
            <a:fld id="{FE9990A3-707E-4CB9-BE06-5A046B692F47}" type="slidenum">
              <a:rPr lang="en-US" smtClean="0">
                <a:solidFill>
                  <a:prstClr val="black">
                    <a:tint val="75000"/>
                  </a:prstClr>
                </a:solidFill>
              </a:rPr>
              <a:pPr defTabSz="685800"/>
              <a:t>‹#›</a:t>
            </a:fld>
            <a:endParaRPr lang="en-US" dirty="0">
              <a:solidFill>
                <a:prstClr val="black">
                  <a:tint val="75000"/>
                </a:prstClr>
              </a:solidFill>
            </a:endParaRPr>
          </a:p>
        </p:txBody>
      </p:sp>
    </p:spTree>
    <p:extLst>
      <p:ext uri="{BB962C8B-B14F-4D97-AF65-F5344CB8AC3E}">
        <p14:creationId xmlns:p14="http://schemas.microsoft.com/office/powerpoint/2010/main" val="263380577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defTabSz="685800"/>
            <a:fld id="{3868E7A4-8582-4EF6-AEB3-4A1688DE1BB0}" type="datetimeFigureOut">
              <a:rPr lang="en-US" smtClean="0">
                <a:solidFill>
                  <a:prstClr val="black">
                    <a:tint val="75000"/>
                  </a:prstClr>
                </a:solidFill>
              </a:rPr>
              <a:pPr defTabSz="685800"/>
              <a:t>2/25/2020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defTabSz="685800"/>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85800"/>
            <a:fld id="{FE9990A3-707E-4CB9-BE06-5A046B692F47}" type="slidenum">
              <a:rPr lang="en-US" smtClean="0">
                <a:solidFill>
                  <a:prstClr val="black">
                    <a:tint val="75000"/>
                  </a:prstClr>
                </a:solidFill>
              </a:rPr>
              <a:pPr defTabSz="685800"/>
              <a:t>‹#›</a:t>
            </a:fld>
            <a:endParaRPr lang="en-US" dirty="0">
              <a:solidFill>
                <a:prstClr val="black">
                  <a:tint val="75000"/>
                </a:prstClr>
              </a:solidFill>
            </a:endParaRPr>
          </a:p>
        </p:txBody>
      </p:sp>
    </p:spTree>
    <p:extLst>
      <p:ext uri="{BB962C8B-B14F-4D97-AF65-F5344CB8AC3E}">
        <p14:creationId xmlns:p14="http://schemas.microsoft.com/office/powerpoint/2010/main" val="5350379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defTabSz="685800"/>
            <a:fld id="{3868E7A4-8582-4EF6-AEB3-4A1688DE1BB0}" type="datetimeFigureOut">
              <a:rPr lang="en-US" smtClean="0">
                <a:solidFill>
                  <a:prstClr val="black">
                    <a:tint val="75000"/>
                  </a:prstClr>
                </a:solidFill>
              </a:rPr>
              <a:pPr defTabSz="685800"/>
              <a:t>2/25/2020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defTabSz="685800"/>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85800"/>
            <a:fld id="{FE9990A3-707E-4CB9-BE06-5A046B692F47}" type="slidenum">
              <a:rPr lang="en-US" smtClean="0">
                <a:solidFill>
                  <a:prstClr val="black">
                    <a:tint val="75000"/>
                  </a:prstClr>
                </a:solidFill>
              </a:rPr>
              <a:pPr defTabSz="685800"/>
              <a:t>‹#›</a:t>
            </a:fld>
            <a:endParaRPr lang="en-US" dirty="0">
              <a:solidFill>
                <a:prstClr val="black">
                  <a:tint val="75000"/>
                </a:prstClr>
              </a:solidFill>
            </a:endParaRPr>
          </a:p>
        </p:txBody>
      </p:sp>
    </p:spTree>
    <p:extLst>
      <p:ext uri="{BB962C8B-B14F-4D97-AF65-F5344CB8AC3E}">
        <p14:creationId xmlns:p14="http://schemas.microsoft.com/office/powerpoint/2010/main" val="226855628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defTabSz="685800"/>
            <a:fld id="{3868E7A4-8582-4EF6-AEB3-4A1688DE1BB0}" type="datetimeFigureOut">
              <a:rPr lang="en-US" smtClean="0">
                <a:solidFill>
                  <a:prstClr val="black">
                    <a:tint val="75000"/>
                  </a:prstClr>
                </a:solidFill>
              </a:rPr>
              <a:pPr defTabSz="685800"/>
              <a:t>2/25/2020</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defTabSz="685800"/>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defTabSz="685800"/>
            <a:fld id="{FE9990A3-707E-4CB9-BE06-5A046B692F47}" type="slidenum">
              <a:rPr lang="en-US" smtClean="0">
                <a:solidFill>
                  <a:prstClr val="black">
                    <a:tint val="75000"/>
                  </a:prstClr>
                </a:solidFill>
              </a:rPr>
              <a:pPr defTabSz="685800"/>
              <a:t>‹#›</a:t>
            </a:fld>
            <a:endParaRPr lang="en-US" dirty="0">
              <a:solidFill>
                <a:prstClr val="black">
                  <a:tint val="75000"/>
                </a:prstClr>
              </a:solidFill>
            </a:endParaRPr>
          </a:p>
        </p:txBody>
      </p:sp>
    </p:spTree>
    <p:extLst>
      <p:ext uri="{BB962C8B-B14F-4D97-AF65-F5344CB8AC3E}">
        <p14:creationId xmlns:p14="http://schemas.microsoft.com/office/powerpoint/2010/main" val="325971390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defTabSz="685800"/>
            <a:fld id="{3868E7A4-8582-4EF6-AEB3-4A1688DE1BB0}" type="datetimeFigureOut">
              <a:rPr lang="en-US" smtClean="0">
                <a:solidFill>
                  <a:prstClr val="black">
                    <a:tint val="75000"/>
                  </a:prstClr>
                </a:solidFill>
              </a:rPr>
              <a:pPr defTabSz="685800"/>
              <a:t>2/25/2020</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pPr defTabSz="685800"/>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pPr defTabSz="685800"/>
            <a:fld id="{FE9990A3-707E-4CB9-BE06-5A046B692F47}" type="slidenum">
              <a:rPr lang="en-US" smtClean="0">
                <a:solidFill>
                  <a:prstClr val="black">
                    <a:tint val="75000"/>
                  </a:prstClr>
                </a:solidFill>
              </a:rPr>
              <a:pPr defTabSz="685800"/>
              <a:t>‹#›</a:t>
            </a:fld>
            <a:endParaRPr lang="en-US" dirty="0">
              <a:solidFill>
                <a:prstClr val="black">
                  <a:tint val="75000"/>
                </a:prstClr>
              </a:solidFill>
            </a:endParaRPr>
          </a:p>
        </p:txBody>
      </p:sp>
    </p:spTree>
    <p:extLst>
      <p:ext uri="{BB962C8B-B14F-4D97-AF65-F5344CB8AC3E}">
        <p14:creationId xmlns:p14="http://schemas.microsoft.com/office/powerpoint/2010/main" val="314652697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defTabSz="685800"/>
            <a:fld id="{3868E7A4-8582-4EF6-AEB3-4A1688DE1BB0}" type="datetimeFigureOut">
              <a:rPr lang="en-US" smtClean="0">
                <a:solidFill>
                  <a:prstClr val="black">
                    <a:tint val="75000"/>
                  </a:prstClr>
                </a:solidFill>
              </a:rPr>
              <a:pPr defTabSz="685800"/>
              <a:t>2/25/2020</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pPr defTabSz="685800"/>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pPr defTabSz="685800"/>
            <a:fld id="{FE9990A3-707E-4CB9-BE06-5A046B692F47}" type="slidenum">
              <a:rPr lang="en-US" smtClean="0">
                <a:solidFill>
                  <a:prstClr val="black">
                    <a:tint val="75000"/>
                  </a:prstClr>
                </a:solidFill>
              </a:rPr>
              <a:pPr defTabSz="685800"/>
              <a:t>‹#›</a:t>
            </a:fld>
            <a:endParaRPr lang="en-US" dirty="0">
              <a:solidFill>
                <a:prstClr val="black">
                  <a:tint val="75000"/>
                </a:prstClr>
              </a:solidFill>
            </a:endParaRPr>
          </a:p>
        </p:txBody>
      </p:sp>
    </p:spTree>
    <p:extLst>
      <p:ext uri="{BB962C8B-B14F-4D97-AF65-F5344CB8AC3E}">
        <p14:creationId xmlns:p14="http://schemas.microsoft.com/office/powerpoint/2010/main" val="378752893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685800"/>
            <a:fld id="{3868E7A4-8582-4EF6-AEB3-4A1688DE1BB0}" type="datetimeFigureOut">
              <a:rPr lang="en-US" smtClean="0">
                <a:solidFill>
                  <a:prstClr val="black">
                    <a:tint val="75000"/>
                  </a:prstClr>
                </a:solidFill>
              </a:rPr>
              <a:pPr defTabSz="685800"/>
              <a:t>2/25/2020</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pPr defTabSz="685800"/>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pPr defTabSz="685800"/>
            <a:fld id="{FE9990A3-707E-4CB9-BE06-5A046B692F47}" type="slidenum">
              <a:rPr lang="en-US" smtClean="0">
                <a:solidFill>
                  <a:prstClr val="black">
                    <a:tint val="75000"/>
                  </a:prstClr>
                </a:solidFill>
              </a:rPr>
              <a:pPr defTabSz="685800"/>
              <a:t>‹#›</a:t>
            </a:fld>
            <a:endParaRPr lang="en-US" dirty="0">
              <a:solidFill>
                <a:prstClr val="black">
                  <a:tint val="75000"/>
                </a:prstClr>
              </a:solidFill>
            </a:endParaRPr>
          </a:p>
        </p:txBody>
      </p:sp>
    </p:spTree>
    <p:extLst>
      <p:ext uri="{BB962C8B-B14F-4D97-AF65-F5344CB8AC3E}">
        <p14:creationId xmlns:p14="http://schemas.microsoft.com/office/powerpoint/2010/main" val="219717719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pPr defTabSz="685800"/>
            <a:fld id="{3868E7A4-8582-4EF6-AEB3-4A1688DE1BB0}" type="datetimeFigureOut">
              <a:rPr lang="en-US" smtClean="0">
                <a:solidFill>
                  <a:prstClr val="black">
                    <a:tint val="75000"/>
                  </a:prstClr>
                </a:solidFill>
              </a:rPr>
              <a:pPr defTabSz="685800"/>
              <a:t>2/25/2020</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defTabSz="685800"/>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defTabSz="685800"/>
            <a:fld id="{FE9990A3-707E-4CB9-BE06-5A046B692F47}" type="slidenum">
              <a:rPr lang="en-US" smtClean="0">
                <a:solidFill>
                  <a:prstClr val="black">
                    <a:tint val="75000"/>
                  </a:prstClr>
                </a:solidFill>
              </a:rPr>
              <a:pPr defTabSz="685800"/>
              <a:t>‹#›</a:t>
            </a:fld>
            <a:endParaRPr lang="en-US" dirty="0">
              <a:solidFill>
                <a:prstClr val="black">
                  <a:tint val="75000"/>
                </a:prstClr>
              </a:solidFill>
            </a:endParaRPr>
          </a:p>
        </p:txBody>
      </p:sp>
    </p:spTree>
    <p:extLst>
      <p:ext uri="{BB962C8B-B14F-4D97-AF65-F5344CB8AC3E}">
        <p14:creationId xmlns:p14="http://schemas.microsoft.com/office/powerpoint/2010/main" val="143321277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pPr defTabSz="685800"/>
            <a:fld id="{3868E7A4-8582-4EF6-AEB3-4A1688DE1BB0}" type="datetimeFigureOut">
              <a:rPr lang="en-US" smtClean="0">
                <a:solidFill>
                  <a:prstClr val="black">
                    <a:tint val="75000"/>
                  </a:prstClr>
                </a:solidFill>
              </a:rPr>
              <a:pPr defTabSz="685800"/>
              <a:t>2/25/2020</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defTabSz="685800"/>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defTabSz="685800"/>
            <a:fld id="{FE9990A3-707E-4CB9-BE06-5A046B692F47}" type="slidenum">
              <a:rPr lang="en-US" smtClean="0">
                <a:solidFill>
                  <a:prstClr val="black">
                    <a:tint val="75000"/>
                  </a:prstClr>
                </a:solidFill>
              </a:rPr>
              <a:pPr defTabSz="685800"/>
              <a:t>‹#›</a:t>
            </a:fld>
            <a:endParaRPr lang="en-US" dirty="0">
              <a:solidFill>
                <a:prstClr val="black">
                  <a:tint val="75000"/>
                </a:prstClr>
              </a:solidFill>
            </a:endParaRPr>
          </a:p>
        </p:txBody>
      </p:sp>
    </p:spTree>
    <p:extLst>
      <p:ext uri="{BB962C8B-B14F-4D97-AF65-F5344CB8AC3E}">
        <p14:creationId xmlns:p14="http://schemas.microsoft.com/office/powerpoint/2010/main" val="1339717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937"/>
            </a:lvl1pPr>
            <a:lvl2pPr>
              <a:defRPr sz="2520"/>
            </a:lvl2pPr>
            <a:lvl3pPr>
              <a:defRPr sz="2104"/>
            </a:lvl3pPr>
            <a:lvl4pPr>
              <a:defRPr sz="1896"/>
            </a:lvl4pPr>
            <a:lvl5pPr>
              <a:defRPr sz="1896"/>
            </a:lvl5pPr>
            <a:lvl6pPr>
              <a:defRPr sz="1896"/>
            </a:lvl6pPr>
            <a:lvl7pPr>
              <a:defRPr sz="1896"/>
            </a:lvl7pPr>
            <a:lvl8pPr>
              <a:defRPr sz="1896"/>
            </a:lvl8pPr>
            <a:lvl9pPr>
              <a:defRPr sz="1896"/>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937"/>
            </a:lvl1pPr>
            <a:lvl2pPr>
              <a:defRPr sz="2520"/>
            </a:lvl2pPr>
            <a:lvl3pPr>
              <a:defRPr sz="2104"/>
            </a:lvl3pPr>
            <a:lvl4pPr>
              <a:defRPr sz="1896"/>
            </a:lvl4pPr>
            <a:lvl5pPr>
              <a:defRPr sz="1896"/>
            </a:lvl5pPr>
            <a:lvl6pPr>
              <a:defRPr sz="1896"/>
            </a:lvl6pPr>
            <a:lvl7pPr>
              <a:defRPr sz="1896"/>
            </a:lvl7pPr>
            <a:lvl8pPr>
              <a:defRPr sz="1896"/>
            </a:lvl8pPr>
            <a:lvl9pPr>
              <a:defRPr sz="1896"/>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defTabSz="957776"/>
            <a:fld id="{A80AA7A3-465E-4F52-8A3B-47AAE39F9C9C}" type="datetimeFigureOut">
              <a:rPr lang="en-US" smtClean="0">
                <a:solidFill>
                  <a:prstClr val="black">
                    <a:tint val="75000"/>
                  </a:prstClr>
                </a:solidFill>
              </a:rPr>
              <a:pPr defTabSz="957776"/>
              <a:t>2/25/2020</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defTabSz="957776"/>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57776"/>
            <a:fld id="{BB5BA923-F8A2-4C31-AA63-8E6E7CCEA68F}" type="slidenum">
              <a:rPr lang="en-US" smtClean="0">
                <a:solidFill>
                  <a:prstClr val="black">
                    <a:tint val="75000"/>
                  </a:prstClr>
                </a:solidFill>
              </a:rPr>
              <a:pPr defTabSz="957776"/>
              <a:t>‹#›</a:t>
            </a:fld>
            <a:endParaRPr lang="en-US" dirty="0">
              <a:solidFill>
                <a:prstClr val="black">
                  <a:tint val="75000"/>
                </a:prstClr>
              </a:solidFill>
            </a:endParaRPr>
          </a:p>
        </p:txBody>
      </p:sp>
    </p:spTree>
    <p:extLst>
      <p:ext uri="{BB962C8B-B14F-4D97-AF65-F5344CB8AC3E}">
        <p14:creationId xmlns:p14="http://schemas.microsoft.com/office/powerpoint/2010/main" val="59329090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defTabSz="685800"/>
            <a:fld id="{3868E7A4-8582-4EF6-AEB3-4A1688DE1BB0}" type="datetimeFigureOut">
              <a:rPr lang="en-US" smtClean="0">
                <a:solidFill>
                  <a:prstClr val="black">
                    <a:tint val="75000"/>
                  </a:prstClr>
                </a:solidFill>
              </a:rPr>
              <a:pPr defTabSz="685800"/>
              <a:t>2/25/2020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defTabSz="685800"/>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85800"/>
            <a:fld id="{FE9990A3-707E-4CB9-BE06-5A046B692F47}" type="slidenum">
              <a:rPr lang="en-US" smtClean="0">
                <a:solidFill>
                  <a:prstClr val="black">
                    <a:tint val="75000"/>
                  </a:prstClr>
                </a:solidFill>
              </a:rPr>
              <a:pPr defTabSz="685800"/>
              <a:t>‹#›</a:t>
            </a:fld>
            <a:endParaRPr lang="en-US" dirty="0">
              <a:solidFill>
                <a:prstClr val="black">
                  <a:tint val="75000"/>
                </a:prstClr>
              </a:solidFill>
            </a:endParaRPr>
          </a:p>
        </p:txBody>
      </p:sp>
    </p:spTree>
    <p:extLst>
      <p:ext uri="{BB962C8B-B14F-4D97-AF65-F5344CB8AC3E}">
        <p14:creationId xmlns:p14="http://schemas.microsoft.com/office/powerpoint/2010/main" val="233856171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defTabSz="685800"/>
            <a:fld id="{3868E7A4-8582-4EF6-AEB3-4A1688DE1BB0}" type="datetimeFigureOut">
              <a:rPr lang="en-US" smtClean="0">
                <a:solidFill>
                  <a:prstClr val="black">
                    <a:tint val="75000"/>
                  </a:prstClr>
                </a:solidFill>
              </a:rPr>
              <a:pPr defTabSz="685800"/>
              <a:t>2/25/2020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defTabSz="685800"/>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85800"/>
            <a:fld id="{FE9990A3-707E-4CB9-BE06-5A046B692F47}" type="slidenum">
              <a:rPr lang="en-US" smtClean="0">
                <a:solidFill>
                  <a:prstClr val="black">
                    <a:tint val="75000"/>
                  </a:prstClr>
                </a:solidFill>
              </a:rPr>
              <a:pPr defTabSz="685800"/>
              <a:t>‹#›</a:t>
            </a:fld>
            <a:endParaRPr lang="en-US" dirty="0">
              <a:solidFill>
                <a:prstClr val="black">
                  <a:tint val="75000"/>
                </a:prstClr>
              </a:solidFill>
            </a:endParaRPr>
          </a:p>
        </p:txBody>
      </p:sp>
    </p:spTree>
    <p:extLst>
      <p:ext uri="{BB962C8B-B14F-4D97-AF65-F5344CB8AC3E}">
        <p14:creationId xmlns:p14="http://schemas.microsoft.com/office/powerpoint/2010/main" val="3023045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520" b="1"/>
            </a:lvl1pPr>
            <a:lvl2pPr marL="478888" indent="0">
              <a:buNone/>
              <a:defRPr sz="2104" b="1"/>
            </a:lvl2pPr>
            <a:lvl3pPr marL="957776" indent="0">
              <a:buNone/>
              <a:defRPr sz="1896" b="1"/>
            </a:lvl3pPr>
            <a:lvl4pPr marL="1436664" indent="0">
              <a:buNone/>
              <a:defRPr sz="1666" b="1"/>
            </a:lvl4pPr>
            <a:lvl5pPr marL="1915552" indent="0">
              <a:buNone/>
              <a:defRPr sz="1666" b="1"/>
            </a:lvl5pPr>
            <a:lvl6pPr marL="2394440" indent="0">
              <a:buNone/>
              <a:defRPr sz="1666" b="1"/>
            </a:lvl6pPr>
            <a:lvl7pPr marL="2873328" indent="0">
              <a:buNone/>
              <a:defRPr sz="1666" b="1"/>
            </a:lvl7pPr>
            <a:lvl8pPr marL="3352216" indent="0">
              <a:buNone/>
              <a:defRPr sz="1666" b="1"/>
            </a:lvl8pPr>
            <a:lvl9pPr marL="3831104" indent="0">
              <a:buNone/>
              <a:defRPr sz="1666"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520"/>
            </a:lvl1pPr>
            <a:lvl2pPr>
              <a:defRPr sz="2104"/>
            </a:lvl2pPr>
            <a:lvl3pPr>
              <a:defRPr sz="1896"/>
            </a:lvl3pPr>
            <a:lvl4pPr>
              <a:defRPr sz="1666"/>
            </a:lvl4pPr>
            <a:lvl5pPr>
              <a:defRPr sz="1666"/>
            </a:lvl5pPr>
            <a:lvl6pPr>
              <a:defRPr sz="1666"/>
            </a:lvl6pPr>
            <a:lvl7pPr>
              <a:defRPr sz="1666"/>
            </a:lvl7pPr>
            <a:lvl8pPr>
              <a:defRPr sz="1666"/>
            </a:lvl8pPr>
            <a:lvl9pPr>
              <a:defRPr sz="1666"/>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520" b="1"/>
            </a:lvl1pPr>
            <a:lvl2pPr marL="478888" indent="0">
              <a:buNone/>
              <a:defRPr sz="2104" b="1"/>
            </a:lvl2pPr>
            <a:lvl3pPr marL="957776" indent="0">
              <a:buNone/>
              <a:defRPr sz="1896" b="1"/>
            </a:lvl3pPr>
            <a:lvl4pPr marL="1436664" indent="0">
              <a:buNone/>
              <a:defRPr sz="1666" b="1"/>
            </a:lvl4pPr>
            <a:lvl5pPr marL="1915552" indent="0">
              <a:buNone/>
              <a:defRPr sz="1666" b="1"/>
            </a:lvl5pPr>
            <a:lvl6pPr marL="2394440" indent="0">
              <a:buNone/>
              <a:defRPr sz="1666" b="1"/>
            </a:lvl6pPr>
            <a:lvl7pPr marL="2873328" indent="0">
              <a:buNone/>
              <a:defRPr sz="1666" b="1"/>
            </a:lvl7pPr>
            <a:lvl8pPr marL="3352216" indent="0">
              <a:buNone/>
              <a:defRPr sz="1666" b="1"/>
            </a:lvl8pPr>
            <a:lvl9pPr marL="3831104" indent="0">
              <a:buNone/>
              <a:defRPr sz="1666"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520"/>
            </a:lvl1pPr>
            <a:lvl2pPr>
              <a:defRPr sz="2104"/>
            </a:lvl2pPr>
            <a:lvl3pPr>
              <a:defRPr sz="1896"/>
            </a:lvl3pPr>
            <a:lvl4pPr>
              <a:defRPr sz="1666"/>
            </a:lvl4pPr>
            <a:lvl5pPr>
              <a:defRPr sz="1666"/>
            </a:lvl5pPr>
            <a:lvl6pPr>
              <a:defRPr sz="1666"/>
            </a:lvl6pPr>
            <a:lvl7pPr>
              <a:defRPr sz="1666"/>
            </a:lvl7pPr>
            <a:lvl8pPr>
              <a:defRPr sz="1666"/>
            </a:lvl8pPr>
            <a:lvl9pPr>
              <a:defRPr sz="1666"/>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defTabSz="957776"/>
            <a:fld id="{A80AA7A3-465E-4F52-8A3B-47AAE39F9C9C}" type="datetimeFigureOut">
              <a:rPr lang="en-US" smtClean="0">
                <a:solidFill>
                  <a:prstClr val="black">
                    <a:tint val="75000"/>
                  </a:prstClr>
                </a:solidFill>
              </a:rPr>
              <a:pPr defTabSz="957776"/>
              <a:t>2/25/2020</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pPr defTabSz="957776"/>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pPr defTabSz="957776"/>
            <a:fld id="{BB5BA923-F8A2-4C31-AA63-8E6E7CCEA68F}" type="slidenum">
              <a:rPr lang="en-US" smtClean="0">
                <a:solidFill>
                  <a:prstClr val="black">
                    <a:tint val="75000"/>
                  </a:prstClr>
                </a:solidFill>
              </a:rPr>
              <a:pPr defTabSz="957776"/>
              <a:t>‹#›</a:t>
            </a:fld>
            <a:endParaRPr lang="en-US" dirty="0">
              <a:solidFill>
                <a:prstClr val="black">
                  <a:tint val="75000"/>
                </a:prstClr>
              </a:solidFill>
            </a:endParaRPr>
          </a:p>
        </p:txBody>
      </p:sp>
    </p:spTree>
    <p:extLst>
      <p:ext uri="{BB962C8B-B14F-4D97-AF65-F5344CB8AC3E}">
        <p14:creationId xmlns:p14="http://schemas.microsoft.com/office/powerpoint/2010/main" val="21193797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defTabSz="957776"/>
            <a:fld id="{A80AA7A3-465E-4F52-8A3B-47AAE39F9C9C}" type="datetimeFigureOut">
              <a:rPr lang="en-US" smtClean="0">
                <a:solidFill>
                  <a:prstClr val="black">
                    <a:tint val="75000"/>
                  </a:prstClr>
                </a:solidFill>
              </a:rPr>
              <a:pPr defTabSz="957776"/>
              <a:t>2/25/2020</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pPr defTabSz="957776"/>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pPr defTabSz="957776"/>
            <a:fld id="{BB5BA923-F8A2-4C31-AA63-8E6E7CCEA68F}" type="slidenum">
              <a:rPr lang="en-US" smtClean="0">
                <a:solidFill>
                  <a:prstClr val="black">
                    <a:tint val="75000"/>
                  </a:prstClr>
                </a:solidFill>
              </a:rPr>
              <a:pPr defTabSz="957776"/>
              <a:t>‹#›</a:t>
            </a:fld>
            <a:endParaRPr lang="en-US" dirty="0">
              <a:solidFill>
                <a:prstClr val="black">
                  <a:tint val="75000"/>
                </a:prstClr>
              </a:solidFill>
            </a:endParaRPr>
          </a:p>
        </p:txBody>
      </p:sp>
    </p:spTree>
    <p:extLst>
      <p:ext uri="{BB962C8B-B14F-4D97-AF65-F5344CB8AC3E}">
        <p14:creationId xmlns:p14="http://schemas.microsoft.com/office/powerpoint/2010/main" val="42247527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957776"/>
            <a:fld id="{A80AA7A3-465E-4F52-8A3B-47AAE39F9C9C}" type="datetimeFigureOut">
              <a:rPr lang="en-US" smtClean="0">
                <a:solidFill>
                  <a:prstClr val="black">
                    <a:tint val="75000"/>
                  </a:prstClr>
                </a:solidFill>
              </a:rPr>
              <a:pPr defTabSz="957776"/>
              <a:t>2/25/2020</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pPr defTabSz="957776"/>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pPr defTabSz="957776"/>
            <a:fld id="{BB5BA923-F8A2-4C31-AA63-8E6E7CCEA68F}" type="slidenum">
              <a:rPr lang="en-US" smtClean="0">
                <a:solidFill>
                  <a:prstClr val="black">
                    <a:tint val="75000"/>
                  </a:prstClr>
                </a:solidFill>
              </a:rPr>
              <a:pPr defTabSz="957776"/>
              <a:t>‹#›</a:t>
            </a:fld>
            <a:endParaRPr lang="en-US" dirty="0">
              <a:solidFill>
                <a:prstClr val="black">
                  <a:tint val="75000"/>
                </a:prstClr>
              </a:solidFill>
            </a:endParaRPr>
          </a:p>
        </p:txBody>
      </p:sp>
    </p:spTree>
    <p:extLst>
      <p:ext uri="{BB962C8B-B14F-4D97-AF65-F5344CB8AC3E}">
        <p14:creationId xmlns:p14="http://schemas.microsoft.com/office/powerpoint/2010/main" val="21686517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104"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0" cy="5853113"/>
          </a:xfrm>
        </p:spPr>
        <p:txBody>
          <a:bodyPr/>
          <a:lstStyle>
            <a:lvl1pPr>
              <a:defRPr sz="3354"/>
            </a:lvl1pPr>
            <a:lvl2pPr>
              <a:defRPr sz="2937"/>
            </a:lvl2pPr>
            <a:lvl3pPr>
              <a:defRPr sz="2520"/>
            </a:lvl3pPr>
            <a:lvl4pPr>
              <a:defRPr sz="2104"/>
            </a:lvl4pPr>
            <a:lvl5pPr>
              <a:defRPr sz="2104"/>
            </a:lvl5pPr>
            <a:lvl6pPr>
              <a:defRPr sz="2104"/>
            </a:lvl6pPr>
            <a:lvl7pPr>
              <a:defRPr sz="2104"/>
            </a:lvl7pPr>
            <a:lvl8pPr>
              <a:defRPr sz="2104"/>
            </a:lvl8pPr>
            <a:lvl9pPr>
              <a:defRPr sz="2104"/>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58"/>
            </a:lvl1pPr>
            <a:lvl2pPr marL="478888" indent="0">
              <a:buNone/>
              <a:defRPr sz="1250"/>
            </a:lvl2pPr>
            <a:lvl3pPr marL="957776" indent="0">
              <a:buNone/>
              <a:defRPr sz="1042"/>
            </a:lvl3pPr>
            <a:lvl4pPr marL="1436664" indent="0">
              <a:buNone/>
              <a:defRPr sz="937"/>
            </a:lvl4pPr>
            <a:lvl5pPr marL="1915552" indent="0">
              <a:buNone/>
              <a:defRPr sz="937"/>
            </a:lvl5pPr>
            <a:lvl6pPr marL="2394440" indent="0">
              <a:buNone/>
              <a:defRPr sz="937"/>
            </a:lvl6pPr>
            <a:lvl7pPr marL="2873328" indent="0">
              <a:buNone/>
              <a:defRPr sz="937"/>
            </a:lvl7pPr>
            <a:lvl8pPr marL="3352216" indent="0">
              <a:buNone/>
              <a:defRPr sz="937"/>
            </a:lvl8pPr>
            <a:lvl9pPr marL="3831104" indent="0">
              <a:buNone/>
              <a:defRPr sz="937"/>
            </a:lvl9pPr>
          </a:lstStyle>
          <a:p>
            <a:pPr lvl="0"/>
            <a:r>
              <a:rPr lang="en-US" smtClean="0"/>
              <a:t>Click to edit Master text styles</a:t>
            </a:r>
          </a:p>
        </p:txBody>
      </p:sp>
      <p:sp>
        <p:nvSpPr>
          <p:cNvPr id="5" name="Date Placeholder 4"/>
          <p:cNvSpPr>
            <a:spLocks noGrp="1"/>
          </p:cNvSpPr>
          <p:nvPr>
            <p:ph type="dt" sz="half" idx="10"/>
          </p:nvPr>
        </p:nvSpPr>
        <p:spPr/>
        <p:txBody>
          <a:bodyPr/>
          <a:lstStyle/>
          <a:p>
            <a:pPr defTabSz="957776"/>
            <a:fld id="{A80AA7A3-465E-4F52-8A3B-47AAE39F9C9C}" type="datetimeFigureOut">
              <a:rPr lang="en-US" smtClean="0">
                <a:solidFill>
                  <a:prstClr val="black">
                    <a:tint val="75000"/>
                  </a:prstClr>
                </a:solidFill>
              </a:rPr>
              <a:pPr defTabSz="957776"/>
              <a:t>2/25/2020</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defTabSz="957776"/>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57776"/>
            <a:fld id="{BB5BA923-F8A2-4C31-AA63-8E6E7CCEA68F}" type="slidenum">
              <a:rPr lang="en-US" smtClean="0">
                <a:solidFill>
                  <a:prstClr val="black">
                    <a:tint val="75000"/>
                  </a:prstClr>
                </a:solidFill>
              </a:rPr>
              <a:pPr defTabSz="957776"/>
              <a:t>‹#›</a:t>
            </a:fld>
            <a:endParaRPr lang="en-US" dirty="0">
              <a:solidFill>
                <a:prstClr val="black">
                  <a:tint val="75000"/>
                </a:prstClr>
              </a:solidFill>
            </a:endParaRPr>
          </a:p>
        </p:txBody>
      </p:sp>
    </p:spTree>
    <p:extLst>
      <p:ext uri="{BB962C8B-B14F-4D97-AF65-F5344CB8AC3E}">
        <p14:creationId xmlns:p14="http://schemas.microsoft.com/office/powerpoint/2010/main" val="23614270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104"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354"/>
            </a:lvl1pPr>
            <a:lvl2pPr marL="478888" indent="0">
              <a:buNone/>
              <a:defRPr sz="2937"/>
            </a:lvl2pPr>
            <a:lvl3pPr marL="957776" indent="0">
              <a:buNone/>
              <a:defRPr sz="2520"/>
            </a:lvl3pPr>
            <a:lvl4pPr marL="1436664" indent="0">
              <a:buNone/>
              <a:defRPr sz="2104"/>
            </a:lvl4pPr>
            <a:lvl5pPr marL="1915552" indent="0">
              <a:buNone/>
              <a:defRPr sz="2104"/>
            </a:lvl5pPr>
            <a:lvl6pPr marL="2394440" indent="0">
              <a:buNone/>
              <a:defRPr sz="2104"/>
            </a:lvl6pPr>
            <a:lvl7pPr marL="2873328" indent="0">
              <a:buNone/>
              <a:defRPr sz="2104"/>
            </a:lvl7pPr>
            <a:lvl8pPr marL="3352216" indent="0">
              <a:buNone/>
              <a:defRPr sz="2104"/>
            </a:lvl8pPr>
            <a:lvl9pPr marL="3831104" indent="0">
              <a:buNone/>
              <a:defRPr sz="2104"/>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58"/>
            </a:lvl1pPr>
            <a:lvl2pPr marL="478888" indent="0">
              <a:buNone/>
              <a:defRPr sz="1250"/>
            </a:lvl2pPr>
            <a:lvl3pPr marL="957776" indent="0">
              <a:buNone/>
              <a:defRPr sz="1042"/>
            </a:lvl3pPr>
            <a:lvl4pPr marL="1436664" indent="0">
              <a:buNone/>
              <a:defRPr sz="937"/>
            </a:lvl4pPr>
            <a:lvl5pPr marL="1915552" indent="0">
              <a:buNone/>
              <a:defRPr sz="937"/>
            </a:lvl5pPr>
            <a:lvl6pPr marL="2394440" indent="0">
              <a:buNone/>
              <a:defRPr sz="937"/>
            </a:lvl6pPr>
            <a:lvl7pPr marL="2873328" indent="0">
              <a:buNone/>
              <a:defRPr sz="937"/>
            </a:lvl7pPr>
            <a:lvl8pPr marL="3352216" indent="0">
              <a:buNone/>
              <a:defRPr sz="937"/>
            </a:lvl8pPr>
            <a:lvl9pPr marL="3831104" indent="0">
              <a:buNone/>
              <a:defRPr sz="937"/>
            </a:lvl9pPr>
          </a:lstStyle>
          <a:p>
            <a:pPr lvl="0"/>
            <a:r>
              <a:rPr lang="en-US" smtClean="0"/>
              <a:t>Click to edit Master text styles</a:t>
            </a:r>
          </a:p>
        </p:txBody>
      </p:sp>
      <p:sp>
        <p:nvSpPr>
          <p:cNvPr id="5" name="Date Placeholder 4"/>
          <p:cNvSpPr>
            <a:spLocks noGrp="1"/>
          </p:cNvSpPr>
          <p:nvPr>
            <p:ph type="dt" sz="half" idx="10"/>
          </p:nvPr>
        </p:nvSpPr>
        <p:spPr/>
        <p:txBody>
          <a:bodyPr/>
          <a:lstStyle/>
          <a:p>
            <a:pPr defTabSz="957776"/>
            <a:fld id="{A80AA7A3-465E-4F52-8A3B-47AAE39F9C9C}" type="datetimeFigureOut">
              <a:rPr lang="en-US" smtClean="0">
                <a:solidFill>
                  <a:prstClr val="black">
                    <a:tint val="75000"/>
                  </a:prstClr>
                </a:solidFill>
              </a:rPr>
              <a:pPr defTabSz="957776"/>
              <a:t>2/25/2020</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defTabSz="957776"/>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57776"/>
            <a:fld id="{BB5BA923-F8A2-4C31-AA63-8E6E7CCEA68F}" type="slidenum">
              <a:rPr lang="en-US" smtClean="0">
                <a:solidFill>
                  <a:prstClr val="black">
                    <a:tint val="75000"/>
                  </a:prstClr>
                </a:solidFill>
              </a:rPr>
              <a:pPr defTabSz="957776"/>
              <a:t>‹#›</a:t>
            </a:fld>
            <a:endParaRPr lang="en-US" dirty="0">
              <a:solidFill>
                <a:prstClr val="black">
                  <a:tint val="75000"/>
                </a:prstClr>
              </a:solidFill>
            </a:endParaRPr>
          </a:p>
        </p:txBody>
      </p:sp>
    </p:spTree>
    <p:extLst>
      <p:ext uri="{BB962C8B-B14F-4D97-AF65-F5344CB8AC3E}">
        <p14:creationId xmlns:p14="http://schemas.microsoft.com/office/powerpoint/2010/main" val="40514044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image" Target="../media/image2.jpeg"/><Relationship Id="rId5" Type="http://schemas.openxmlformats.org/officeDocument/2006/relationships/slideLayout" Target="../slideLayouts/slideLayout27.xml"/><Relationship Id="rId10" Type="http://schemas.openxmlformats.org/officeDocument/2006/relationships/image" Target="../media/image1.png"/><Relationship Id="rId4" Type="http://schemas.openxmlformats.org/officeDocument/2006/relationships/slideLayout" Target="../slideLayouts/slideLayout26.xml"/><Relationship Id="rId9"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8.xml"/><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theme" Target="../theme/theme4.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0" Type="http://schemas.openxmlformats.org/officeDocument/2006/relationships/slideLayout" Target="../slideLayouts/slideLayout40.xml"/><Relationship Id="rId4" Type="http://schemas.openxmlformats.org/officeDocument/2006/relationships/slideLayout" Target="../slideLayouts/slideLayout34.xml"/><Relationship Id="rId9" Type="http://schemas.openxmlformats.org/officeDocument/2006/relationships/slideLayout" Target="../slideLayouts/slideLayout3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459806" tIns="229903" rIns="459806" bIns="229903"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1"/>
            <a:ext cx="8229600" cy="4525963"/>
          </a:xfrm>
          <a:prstGeom prst="rect">
            <a:avLst/>
          </a:prstGeom>
        </p:spPr>
        <p:txBody>
          <a:bodyPr vert="horz" lIns="459806" tIns="229903" rIns="459806" bIns="229903"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1"/>
            <a:ext cx="2133600" cy="365125"/>
          </a:xfrm>
          <a:prstGeom prst="rect">
            <a:avLst/>
          </a:prstGeom>
        </p:spPr>
        <p:txBody>
          <a:bodyPr vert="horz" lIns="459806" tIns="229903" rIns="459806" bIns="229903" rtlCol="0" anchor="ctr"/>
          <a:lstStyle>
            <a:lvl1pPr algn="l">
              <a:defRPr sz="1250">
                <a:solidFill>
                  <a:schemeClr val="tx1">
                    <a:tint val="75000"/>
                  </a:schemeClr>
                </a:solidFill>
              </a:defRPr>
            </a:lvl1pPr>
          </a:lstStyle>
          <a:p>
            <a:pPr defTabSz="957776"/>
            <a:fld id="{A80AA7A3-465E-4F52-8A3B-47AAE39F9C9C}" type="datetimeFigureOut">
              <a:rPr lang="en-US" smtClean="0">
                <a:solidFill>
                  <a:prstClr val="black">
                    <a:tint val="75000"/>
                  </a:prstClr>
                </a:solidFill>
              </a:rPr>
              <a:pPr defTabSz="957776"/>
              <a:t>2/25/2020</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459806" tIns="229903" rIns="459806" bIns="229903" rtlCol="0" anchor="ctr"/>
          <a:lstStyle>
            <a:lvl1pPr algn="ctr">
              <a:defRPr sz="1250">
                <a:solidFill>
                  <a:schemeClr val="tx1">
                    <a:tint val="75000"/>
                  </a:schemeClr>
                </a:solidFill>
              </a:defRPr>
            </a:lvl1pPr>
          </a:lstStyle>
          <a:p>
            <a:pPr defTabSz="957776"/>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459806" tIns="229903" rIns="459806" bIns="229903" rtlCol="0" anchor="ctr"/>
          <a:lstStyle>
            <a:lvl1pPr algn="r">
              <a:defRPr sz="1250">
                <a:solidFill>
                  <a:schemeClr val="tx1">
                    <a:tint val="75000"/>
                  </a:schemeClr>
                </a:solidFill>
              </a:defRPr>
            </a:lvl1pPr>
          </a:lstStyle>
          <a:p>
            <a:pPr defTabSz="957776"/>
            <a:fld id="{BB5BA923-F8A2-4C31-AA63-8E6E7CCEA68F}" type="slidenum">
              <a:rPr lang="en-US" smtClean="0">
                <a:solidFill>
                  <a:prstClr val="black">
                    <a:tint val="75000"/>
                  </a:prstClr>
                </a:solidFill>
              </a:rPr>
              <a:pPr defTabSz="957776"/>
              <a:t>‹#›</a:t>
            </a:fld>
            <a:endParaRPr lang="en-US" dirty="0">
              <a:solidFill>
                <a:prstClr val="black">
                  <a:tint val="75000"/>
                </a:prstClr>
              </a:solidFill>
            </a:endParaRPr>
          </a:p>
        </p:txBody>
      </p:sp>
    </p:spTree>
    <p:extLst>
      <p:ext uri="{BB962C8B-B14F-4D97-AF65-F5344CB8AC3E}">
        <p14:creationId xmlns:p14="http://schemas.microsoft.com/office/powerpoint/2010/main" val="47410610"/>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Lst>
  <p:txStyles>
    <p:titleStyle>
      <a:lvl1pPr algn="ctr" defTabSz="957776" rtl="0" eaLnBrk="1" latinLnBrk="0" hangingPunct="1">
        <a:spcBef>
          <a:spcPct val="0"/>
        </a:spcBef>
        <a:buNone/>
        <a:defRPr sz="4603" kern="1200">
          <a:solidFill>
            <a:schemeClr val="tx1"/>
          </a:solidFill>
          <a:latin typeface="+mj-lt"/>
          <a:ea typeface="+mj-ea"/>
          <a:cs typeface="+mj-cs"/>
        </a:defRPr>
      </a:lvl1pPr>
    </p:titleStyle>
    <p:bodyStyle>
      <a:lvl1pPr marL="359166" indent="-359166" algn="l" defTabSz="957776" rtl="0" eaLnBrk="1" latinLnBrk="0" hangingPunct="1">
        <a:spcBef>
          <a:spcPct val="20000"/>
        </a:spcBef>
        <a:buFont typeface="Arial" panose="020B0604020202020204" pitchFamily="34" charset="0"/>
        <a:buChar char="•"/>
        <a:defRPr sz="3354" kern="1200">
          <a:solidFill>
            <a:schemeClr val="tx1"/>
          </a:solidFill>
          <a:latin typeface="+mn-lt"/>
          <a:ea typeface="+mn-ea"/>
          <a:cs typeface="+mn-cs"/>
        </a:defRPr>
      </a:lvl1pPr>
      <a:lvl2pPr marL="778193" indent="-299305" algn="l" defTabSz="957776" rtl="0" eaLnBrk="1" latinLnBrk="0" hangingPunct="1">
        <a:spcBef>
          <a:spcPct val="20000"/>
        </a:spcBef>
        <a:buFont typeface="Arial" panose="020B0604020202020204" pitchFamily="34" charset="0"/>
        <a:buChar char="–"/>
        <a:defRPr sz="2937" kern="1200">
          <a:solidFill>
            <a:schemeClr val="tx1"/>
          </a:solidFill>
          <a:latin typeface="+mn-lt"/>
          <a:ea typeface="+mn-ea"/>
          <a:cs typeface="+mn-cs"/>
        </a:defRPr>
      </a:lvl2pPr>
      <a:lvl3pPr marL="1197220" indent="-239444" algn="l" defTabSz="957776" rtl="0" eaLnBrk="1" latinLnBrk="0" hangingPunct="1">
        <a:spcBef>
          <a:spcPct val="20000"/>
        </a:spcBef>
        <a:buFont typeface="Arial" panose="020B0604020202020204" pitchFamily="34" charset="0"/>
        <a:buChar char="•"/>
        <a:defRPr sz="2520" kern="1200">
          <a:solidFill>
            <a:schemeClr val="tx1"/>
          </a:solidFill>
          <a:latin typeface="+mn-lt"/>
          <a:ea typeface="+mn-ea"/>
          <a:cs typeface="+mn-cs"/>
        </a:defRPr>
      </a:lvl3pPr>
      <a:lvl4pPr marL="1676108" indent="-239444" algn="l" defTabSz="957776" rtl="0" eaLnBrk="1" latinLnBrk="0" hangingPunct="1">
        <a:spcBef>
          <a:spcPct val="20000"/>
        </a:spcBef>
        <a:buFont typeface="Arial" panose="020B0604020202020204" pitchFamily="34" charset="0"/>
        <a:buChar char="–"/>
        <a:defRPr sz="2104" kern="1200">
          <a:solidFill>
            <a:schemeClr val="tx1"/>
          </a:solidFill>
          <a:latin typeface="+mn-lt"/>
          <a:ea typeface="+mn-ea"/>
          <a:cs typeface="+mn-cs"/>
        </a:defRPr>
      </a:lvl4pPr>
      <a:lvl5pPr marL="2154996" indent="-239444" algn="l" defTabSz="957776" rtl="0" eaLnBrk="1" latinLnBrk="0" hangingPunct="1">
        <a:spcBef>
          <a:spcPct val="20000"/>
        </a:spcBef>
        <a:buFont typeface="Arial" panose="020B0604020202020204" pitchFamily="34" charset="0"/>
        <a:buChar char="»"/>
        <a:defRPr sz="2104" kern="1200">
          <a:solidFill>
            <a:schemeClr val="tx1"/>
          </a:solidFill>
          <a:latin typeface="+mn-lt"/>
          <a:ea typeface="+mn-ea"/>
          <a:cs typeface="+mn-cs"/>
        </a:defRPr>
      </a:lvl5pPr>
      <a:lvl6pPr marL="2633884" indent="-239444" algn="l" defTabSz="957776" rtl="0" eaLnBrk="1" latinLnBrk="0" hangingPunct="1">
        <a:spcBef>
          <a:spcPct val="20000"/>
        </a:spcBef>
        <a:buFont typeface="Arial" panose="020B0604020202020204" pitchFamily="34" charset="0"/>
        <a:buChar char="•"/>
        <a:defRPr sz="2104" kern="1200">
          <a:solidFill>
            <a:schemeClr val="tx1"/>
          </a:solidFill>
          <a:latin typeface="+mn-lt"/>
          <a:ea typeface="+mn-ea"/>
          <a:cs typeface="+mn-cs"/>
        </a:defRPr>
      </a:lvl6pPr>
      <a:lvl7pPr marL="3112772" indent="-239444" algn="l" defTabSz="957776" rtl="0" eaLnBrk="1" latinLnBrk="0" hangingPunct="1">
        <a:spcBef>
          <a:spcPct val="20000"/>
        </a:spcBef>
        <a:buFont typeface="Arial" panose="020B0604020202020204" pitchFamily="34" charset="0"/>
        <a:buChar char="•"/>
        <a:defRPr sz="2104" kern="1200">
          <a:solidFill>
            <a:schemeClr val="tx1"/>
          </a:solidFill>
          <a:latin typeface="+mn-lt"/>
          <a:ea typeface="+mn-ea"/>
          <a:cs typeface="+mn-cs"/>
        </a:defRPr>
      </a:lvl7pPr>
      <a:lvl8pPr marL="3591660" indent="-239444" algn="l" defTabSz="957776" rtl="0" eaLnBrk="1" latinLnBrk="0" hangingPunct="1">
        <a:spcBef>
          <a:spcPct val="20000"/>
        </a:spcBef>
        <a:buFont typeface="Arial" panose="020B0604020202020204" pitchFamily="34" charset="0"/>
        <a:buChar char="•"/>
        <a:defRPr sz="2104" kern="1200">
          <a:solidFill>
            <a:schemeClr val="tx1"/>
          </a:solidFill>
          <a:latin typeface="+mn-lt"/>
          <a:ea typeface="+mn-ea"/>
          <a:cs typeface="+mn-cs"/>
        </a:defRPr>
      </a:lvl8pPr>
      <a:lvl9pPr marL="4070548" indent="-239444" algn="l" defTabSz="957776" rtl="0" eaLnBrk="1" latinLnBrk="0" hangingPunct="1">
        <a:spcBef>
          <a:spcPct val="20000"/>
        </a:spcBef>
        <a:buFont typeface="Arial" panose="020B0604020202020204" pitchFamily="34" charset="0"/>
        <a:buChar char="•"/>
        <a:defRPr sz="2104" kern="1200">
          <a:solidFill>
            <a:schemeClr val="tx1"/>
          </a:solidFill>
          <a:latin typeface="+mn-lt"/>
          <a:ea typeface="+mn-ea"/>
          <a:cs typeface="+mn-cs"/>
        </a:defRPr>
      </a:lvl9pPr>
    </p:bodyStyle>
    <p:otherStyle>
      <a:defPPr>
        <a:defRPr lang="en-US"/>
      </a:defPPr>
      <a:lvl1pPr marL="0" algn="l" defTabSz="957776" rtl="0" eaLnBrk="1" latinLnBrk="0" hangingPunct="1">
        <a:defRPr sz="1896" kern="1200">
          <a:solidFill>
            <a:schemeClr val="tx1"/>
          </a:solidFill>
          <a:latin typeface="+mn-lt"/>
          <a:ea typeface="+mn-ea"/>
          <a:cs typeface="+mn-cs"/>
        </a:defRPr>
      </a:lvl1pPr>
      <a:lvl2pPr marL="478888" algn="l" defTabSz="957776" rtl="0" eaLnBrk="1" latinLnBrk="0" hangingPunct="1">
        <a:defRPr sz="1896" kern="1200">
          <a:solidFill>
            <a:schemeClr val="tx1"/>
          </a:solidFill>
          <a:latin typeface="+mn-lt"/>
          <a:ea typeface="+mn-ea"/>
          <a:cs typeface="+mn-cs"/>
        </a:defRPr>
      </a:lvl2pPr>
      <a:lvl3pPr marL="957776" algn="l" defTabSz="957776" rtl="0" eaLnBrk="1" latinLnBrk="0" hangingPunct="1">
        <a:defRPr sz="1896" kern="1200">
          <a:solidFill>
            <a:schemeClr val="tx1"/>
          </a:solidFill>
          <a:latin typeface="+mn-lt"/>
          <a:ea typeface="+mn-ea"/>
          <a:cs typeface="+mn-cs"/>
        </a:defRPr>
      </a:lvl3pPr>
      <a:lvl4pPr marL="1436664" algn="l" defTabSz="957776" rtl="0" eaLnBrk="1" latinLnBrk="0" hangingPunct="1">
        <a:defRPr sz="1896" kern="1200">
          <a:solidFill>
            <a:schemeClr val="tx1"/>
          </a:solidFill>
          <a:latin typeface="+mn-lt"/>
          <a:ea typeface="+mn-ea"/>
          <a:cs typeface="+mn-cs"/>
        </a:defRPr>
      </a:lvl4pPr>
      <a:lvl5pPr marL="1915552" algn="l" defTabSz="957776" rtl="0" eaLnBrk="1" latinLnBrk="0" hangingPunct="1">
        <a:defRPr sz="1896" kern="1200">
          <a:solidFill>
            <a:schemeClr val="tx1"/>
          </a:solidFill>
          <a:latin typeface="+mn-lt"/>
          <a:ea typeface="+mn-ea"/>
          <a:cs typeface="+mn-cs"/>
        </a:defRPr>
      </a:lvl5pPr>
      <a:lvl6pPr marL="2394440" algn="l" defTabSz="957776" rtl="0" eaLnBrk="1" latinLnBrk="0" hangingPunct="1">
        <a:defRPr sz="1896" kern="1200">
          <a:solidFill>
            <a:schemeClr val="tx1"/>
          </a:solidFill>
          <a:latin typeface="+mn-lt"/>
          <a:ea typeface="+mn-ea"/>
          <a:cs typeface="+mn-cs"/>
        </a:defRPr>
      </a:lvl6pPr>
      <a:lvl7pPr marL="2873328" algn="l" defTabSz="957776" rtl="0" eaLnBrk="1" latinLnBrk="0" hangingPunct="1">
        <a:defRPr sz="1896" kern="1200">
          <a:solidFill>
            <a:schemeClr val="tx1"/>
          </a:solidFill>
          <a:latin typeface="+mn-lt"/>
          <a:ea typeface="+mn-ea"/>
          <a:cs typeface="+mn-cs"/>
        </a:defRPr>
      </a:lvl7pPr>
      <a:lvl8pPr marL="3352216" algn="l" defTabSz="957776" rtl="0" eaLnBrk="1" latinLnBrk="0" hangingPunct="1">
        <a:defRPr sz="1896" kern="1200">
          <a:solidFill>
            <a:schemeClr val="tx1"/>
          </a:solidFill>
          <a:latin typeface="+mn-lt"/>
          <a:ea typeface="+mn-ea"/>
          <a:cs typeface="+mn-cs"/>
        </a:defRPr>
      </a:lvl8pPr>
      <a:lvl9pPr marL="3831104" algn="l" defTabSz="957776" rtl="0" eaLnBrk="1" latinLnBrk="0" hangingPunct="1">
        <a:defRPr sz="1896"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459806" tIns="229903" rIns="459806" bIns="229903"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1"/>
            <a:ext cx="8229600" cy="4525963"/>
          </a:xfrm>
          <a:prstGeom prst="rect">
            <a:avLst/>
          </a:prstGeom>
        </p:spPr>
        <p:txBody>
          <a:bodyPr vert="horz" lIns="459806" tIns="229903" rIns="459806" bIns="229903"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1"/>
            <a:ext cx="2133600" cy="365125"/>
          </a:xfrm>
          <a:prstGeom prst="rect">
            <a:avLst/>
          </a:prstGeom>
        </p:spPr>
        <p:txBody>
          <a:bodyPr vert="horz" lIns="459806" tIns="229903" rIns="459806" bIns="229903" rtlCol="0" anchor="ctr"/>
          <a:lstStyle>
            <a:lvl1pPr algn="l">
              <a:defRPr sz="1250">
                <a:solidFill>
                  <a:schemeClr val="tx1">
                    <a:tint val="75000"/>
                  </a:schemeClr>
                </a:solidFill>
              </a:defRPr>
            </a:lvl1pPr>
          </a:lstStyle>
          <a:p>
            <a:pPr defTabSz="957776"/>
            <a:fld id="{A80AA7A3-465E-4F52-8A3B-47AAE39F9C9C}" type="datetimeFigureOut">
              <a:rPr lang="en-US" smtClean="0">
                <a:solidFill>
                  <a:prstClr val="black">
                    <a:tint val="75000"/>
                  </a:prstClr>
                </a:solidFill>
              </a:rPr>
              <a:pPr defTabSz="957776"/>
              <a:t>2/25/2020</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459806" tIns="229903" rIns="459806" bIns="229903" rtlCol="0" anchor="ctr"/>
          <a:lstStyle>
            <a:lvl1pPr algn="ctr">
              <a:defRPr sz="1250">
                <a:solidFill>
                  <a:schemeClr val="tx1">
                    <a:tint val="75000"/>
                  </a:schemeClr>
                </a:solidFill>
              </a:defRPr>
            </a:lvl1pPr>
          </a:lstStyle>
          <a:p>
            <a:pPr defTabSz="957776"/>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459806" tIns="229903" rIns="459806" bIns="229903" rtlCol="0" anchor="ctr"/>
          <a:lstStyle>
            <a:lvl1pPr algn="r">
              <a:defRPr sz="1250">
                <a:solidFill>
                  <a:schemeClr val="tx1">
                    <a:tint val="75000"/>
                  </a:schemeClr>
                </a:solidFill>
              </a:defRPr>
            </a:lvl1pPr>
          </a:lstStyle>
          <a:p>
            <a:pPr defTabSz="957776"/>
            <a:fld id="{BB5BA923-F8A2-4C31-AA63-8E6E7CCEA68F}" type="slidenum">
              <a:rPr lang="en-US" smtClean="0">
                <a:solidFill>
                  <a:prstClr val="black">
                    <a:tint val="75000"/>
                  </a:prstClr>
                </a:solidFill>
              </a:rPr>
              <a:pPr defTabSz="957776"/>
              <a:t>‹#›</a:t>
            </a:fld>
            <a:endParaRPr lang="en-US" dirty="0">
              <a:solidFill>
                <a:prstClr val="black">
                  <a:tint val="75000"/>
                </a:prstClr>
              </a:solidFill>
            </a:endParaRPr>
          </a:p>
        </p:txBody>
      </p:sp>
    </p:spTree>
    <p:extLst>
      <p:ext uri="{BB962C8B-B14F-4D97-AF65-F5344CB8AC3E}">
        <p14:creationId xmlns:p14="http://schemas.microsoft.com/office/powerpoint/2010/main" val="3571406156"/>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Lst>
  <p:txStyles>
    <p:titleStyle>
      <a:lvl1pPr algn="ctr" defTabSz="957776" rtl="0" eaLnBrk="1" latinLnBrk="0" hangingPunct="1">
        <a:spcBef>
          <a:spcPct val="0"/>
        </a:spcBef>
        <a:buNone/>
        <a:defRPr sz="4603" kern="1200">
          <a:solidFill>
            <a:schemeClr val="tx1"/>
          </a:solidFill>
          <a:latin typeface="+mj-lt"/>
          <a:ea typeface="+mj-ea"/>
          <a:cs typeface="+mj-cs"/>
        </a:defRPr>
      </a:lvl1pPr>
    </p:titleStyle>
    <p:bodyStyle>
      <a:lvl1pPr marL="359166" indent="-359166" algn="l" defTabSz="957776" rtl="0" eaLnBrk="1" latinLnBrk="0" hangingPunct="1">
        <a:spcBef>
          <a:spcPct val="20000"/>
        </a:spcBef>
        <a:buFont typeface="Arial" panose="020B0604020202020204" pitchFamily="34" charset="0"/>
        <a:buChar char="•"/>
        <a:defRPr sz="3354" kern="1200">
          <a:solidFill>
            <a:schemeClr val="tx1"/>
          </a:solidFill>
          <a:latin typeface="+mn-lt"/>
          <a:ea typeface="+mn-ea"/>
          <a:cs typeface="+mn-cs"/>
        </a:defRPr>
      </a:lvl1pPr>
      <a:lvl2pPr marL="778193" indent="-299305" algn="l" defTabSz="957776" rtl="0" eaLnBrk="1" latinLnBrk="0" hangingPunct="1">
        <a:spcBef>
          <a:spcPct val="20000"/>
        </a:spcBef>
        <a:buFont typeface="Arial" panose="020B0604020202020204" pitchFamily="34" charset="0"/>
        <a:buChar char="–"/>
        <a:defRPr sz="2937" kern="1200">
          <a:solidFill>
            <a:schemeClr val="tx1"/>
          </a:solidFill>
          <a:latin typeface="+mn-lt"/>
          <a:ea typeface="+mn-ea"/>
          <a:cs typeface="+mn-cs"/>
        </a:defRPr>
      </a:lvl2pPr>
      <a:lvl3pPr marL="1197220" indent="-239444" algn="l" defTabSz="957776" rtl="0" eaLnBrk="1" latinLnBrk="0" hangingPunct="1">
        <a:spcBef>
          <a:spcPct val="20000"/>
        </a:spcBef>
        <a:buFont typeface="Arial" panose="020B0604020202020204" pitchFamily="34" charset="0"/>
        <a:buChar char="•"/>
        <a:defRPr sz="2520" kern="1200">
          <a:solidFill>
            <a:schemeClr val="tx1"/>
          </a:solidFill>
          <a:latin typeface="+mn-lt"/>
          <a:ea typeface="+mn-ea"/>
          <a:cs typeface="+mn-cs"/>
        </a:defRPr>
      </a:lvl3pPr>
      <a:lvl4pPr marL="1676108" indent="-239444" algn="l" defTabSz="957776" rtl="0" eaLnBrk="1" latinLnBrk="0" hangingPunct="1">
        <a:spcBef>
          <a:spcPct val="20000"/>
        </a:spcBef>
        <a:buFont typeface="Arial" panose="020B0604020202020204" pitchFamily="34" charset="0"/>
        <a:buChar char="–"/>
        <a:defRPr sz="2104" kern="1200">
          <a:solidFill>
            <a:schemeClr val="tx1"/>
          </a:solidFill>
          <a:latin typeface="+mn-lt"/>
          <a:ea typeface="+mn-ea"/>
          <a:cs typeface="+mn-cs"/>
        </a:defRPr>
      </a:lvl4pPr>
      <a:lvl5pPr marL="2154996" indent="-239444" algn="l" defTabSz="957776" rtl="0" eaLnBrk="1" latinLnBrk="0" hangingPunct="1">
        <a:spcBef>
          <a:spcPct val="20000"/>
        </a:spcBef>
        <a:buFont typeface="Arial" panose="020B0604020202020204" pitchFamily="34" charset="0"/>
        <a:buChar char="»"/>
        <a:defRPr sz="2104" kern="1200">
          <a:solidFill>
            <a:schemeClr val="tx1"/>
          </a:solidFill>
          <a:latin typeface="+mn-lt"/>
          <a:ea typeface="+mn-ea"/>
          <a:cs typeface="+mn-cs"/>
        </a:defRPr>
      </a:lvl5pPr>
      <a:lvl6pPr marL="2633884" indent="-239444" algn="l" defTabSz="957776" rtl="0" eaLnBrk="1" latinLnBrk="0" hangingPunct="1">
        <a:spcBef>
          <a:spcPct val="20000"/>
        </a:spcBef>
        <a:buFont typeface="Arial" panose="020B0604020202020204" pitchFamily="34" charset="0"/>
        <a:buChar char="•"/>
        <a:defRPr sz="2104" kern="1200">
          <a:solidFill>
            <a:schemeClr val="tx1"/>
          </a:solidFill>
          <a:latin typeface="+mn-lt"/>
          <a:ea typeface="+mn-ea"/>
          <a:cs typeface="+mn-cs"/>
        </a:defRPr>
      </a:lvl6pPr>
      <a:lvl7pPr marL="3112772" indent="-239444" algn="l" defTabSz="957776" rtl="0" eaLnBrk="1" latinLnBrk="0" hangingPunct="1">
        <a:spcBef>
          <a:spcPct val="20000"/>
        </a:spcBef>
        <a:buFont typeface="Arial" panose="020B0604020202020204" pitchFamily="34" charset="0"/>
        <a:buChar char="•"/>
        <a:defRPr sz="2104" kern="1200">
          <a:solidFill>
            <a:schemeClr val="tx1"/>
          </a:solidFill>
          <a:latin typeface="+mn-lt"/>
          <a:ea typeface="+mn-ea"/>
          <a:cs typeface="+mn-cs"/>
        </a:defRPr>
      </a:lvl7pPr>
      <a:lvl8pPr marL="3591660" indent="-239444" algn="l" defTabSz="957776" rtl="0" eaLnBrk="1" latinLnBrk="0" hangingPunct="1">
        <a:spcBef>
          <a:spcPct val="20000"/>
        </a:spcBef>
        <a:buFont typeface="Arial" panose="020B0604020202020204" pitchFamily="34" charset="0"/>
        <a:buChar char="•"/>
        <a:defRPr sz="2104" kern="1200">
          <a:solidFill>
            <a:schemeClr val="tx1"/>
          </a:solidFill>
          <a:latin typeface="+mn-lt"/>
          <a:ea typeface="+mn-ea"/>
          <a:cs typeface="+mn-cs"/>
        </a:defRPr>
      </a:lvl8pPr>
      <a:lvl9pPr marL="4070548" indent="-239444" algn="l" defTabSz="957776" rtl="0" eaLnBrk="1" latinLnBrk="0" hangingPunct="1">
        <a:spcBef>
          <a:spcPct val="20000"/>
        </a:spcBef>
        <a:buFont typeface="Arial" panose="020B0604020202020204" pitchFamily="34" charset="0"/>
        <a:buChar char="•"/>
        <a:defRPr sz="2104" kern="1200">
          <a:solidFill>
            <a:schemeClr val="tx1"/>
          </a:solidFill>
          <a:latin typeface="+mn-lt"/>
          <a:ea typeface="+mn-ea"/>
          <a:cs typeface="+mn-cs"/>
        </a:defRPr>
      </a:lvl9pPr>
    </p:bodyStyle>
    <p:otherStyle>
      <a:defPPr>
        <a:defRPr lang="en-US"/>
      </a:defPPr>
      <a:lvl1pPr marL="0" algn="l" defTabSz="957776" rtl="0" eaLnBrk="1" latinLnBrk="0" hangingPunct="1">
        <a:defRPr sz="1896" kern="1200">
          <a:solidFill>
            <a:schemeClr val="tx1"/>
          </a:solidFill>
          <a:latin typeface="+mn-lt"/>
          <a:ea typeface="+mn-ea"/>
          <a:cs typeface="+mn-cs"/>
        </a:defRPr>
      </a:lvl1pPr>
      <a:lvl2pPr marL="478888" algn="l" defTabSz="957776" rtl="0" eaLnBrk="1" latinLnBrk="0" hangingPunct="1">
        <a:defRPr sz="1896" kern="1200">
          <a:solidFill>
            <a:schemeClr val="tx1"/>
          </a:solidFill>
          <a:latin typeface="+mn-lt"/>
          <a:ea typeface="+mn-ea"/>
          <a:cs typeface="+mn-cs"/>
        </a:defRPr>
      </a:lvl2pPr>
      <a:lvl3pPr marL="957776" algn="l" defTabSz="957776" rtl="0" eaLnBrk="1" latinLnBrk="0" hangingPunct="1">
        <a:defRPr sz="1896" kern="1200">
          <a:solidFill>
            <a:schemeClr val="tx1"/>
          </a:solidFill>
          <a:latin typeface="+mn-lt"/>
          <a:ea typeface="+mn-ea"/>
          <a:cs typeface="+mn-cs"/>
        </a:defRPr>
      </a:lvl3pPr>
      <a:lvl4pPr marL="1436664" algn="l" defTabSz="957776" rtl="0" eaLnBrk="1" latinLnBrk="0" hangingPunct="1">
        <a:defRPr sz="1896" kern="1200">
          <a:solidFill>
            <a:schemeClr val="tx1"/>
          </a:solidFill>
          <a:latin typeface="+mn-lt"/>
          <a:ea typeface="+mn-ea"/>
          <a:cs typeface="+mn-cs"/>
        </a:defRPr>
      </a:lvl4pPr>
      <a:lvl5pPr marL="1915552" algn="l" defTabSz="957776" rtl="0" eaLnBrk="1" latinLnBrk="0" hangingPunct="1">
        <a:defRPr sz="1896" kern="1200">
          <a:solidFill>
            <a:schemeClr val="tx1"/>
          </a:solidFill>
          <a:latin typeface="+mn-lt"/>
          <a:ea typeface="+mn-ea"/>
          <a:cs typeface="+mn-cs"/>
        </a:defRPr>
      </a:lvl5pPr>
      <a:lvl6pPr marL="2394440" algn="l" defTabSz="957776" rtl="0" eaLnBrk="1" latinLnBrk="0" hangingPunct="1">
        <a:defRPr sz="1896" kern="1200">
          <a:solidFill>
            <a:schemeClr val="tx1"/>
          </a:solidFill>
          <a:latin typeface="+mn-lt"/>
          <a:ea typeface="+mn-ea"/>
          <a:cs typeface="+mn-cs"/>
        </a:defRPr>
      </a:lvl6pPr>
      <a:lvl7pPr marL="2873328" algn="l" defTabSz="957776" rtl="0" eaLnBrk="1" latinLnBrk="0" hangingPunct="1">
        <a:defRPr sz="1896" kern="1200">
          <a:solidFill>
            <a:schemeClr val="tx1"/>
          </a:solidFill>
          <a:latin typeface="+mn-lt"/>
          <a:ea typeface="+mn-ea"/>
          <a:cs typeface="+mn-cs"/>
        </a:defRPr>
      </a:lvl7pPr>
      <a:lvl8pPr marL="3352216" algn="l" defTabSz="957776" rtl="0" eaLnBrk="1" latinLnBrk="0" hangingPunct="1">
        <a:defRPr sz="1896" kern="1200">
          <a:solidFill>
            <a:schemeClr val="tx1"/>
          </a:solidFill>
          <a:latin typeface="+mn-lt"/>
          <a:ea typeface="+mn-ea"/>
          <a:cs typeface="+mn-cs"/>
        </a:defRPr>
      </a:lvl8pPr>
      <a:lvl9pPr marL="3831104" algn="l" defTabSz="957776" rtl="0" eaLnBrk="1" latinLnBrk="0" hangingPunct="1">
        <a:defRPr sz="1896"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p:txBody>
      </p:sp>
      <p:grpSp>
        <p:nvGrpSpPr>
          <p:cNvPr id="7" name="Group 6"/>
          <p:cNvGrpSpPr/>
          <p:nvPr/>
        </p:nvGrpSpPr>
        <p:grpSpPr>
          <a:xfrm>
            <a:off x="0" y="0"/>
            <a:ext cx="9144000" cy="776445"/>
            <a:chOff x="0" y="0"/>
            <a:chExt cx="9144000" cy="776445"/>
          </a:xfrm>
        </p:grpSpPr>
        <p:grpSp>
          <p:nvGrpSpPr>
            <p:cNvPr id="8" name="Group 7"/>
            <p:cNvGrpSpPr/>
            <p:nvPr/>
          </p:nvGrpSpPr>
          <p:grpSpPr>
            <a:xfrm>
              <a:off x="0" y="0"/>
              <a:ext cx="9144000" cy="776445"/>
              <a:chOff x="0" y="0"/>
              <a:chExt cx="9144000" cy="776445"/>
            </a:xfrm>
          </p:grpSpPr>
          <p:sp>
            <p:nvSpPr>
              <p:cNvPr id="11" name="Rectangle 10"/>
              <p:cNvSpPr/>
              <p:nvPr/>
            </p:nvSpPr>
            <p:spPr>
              <a:xfrm>
                <a:off x="0" y="0"/>
                <a:ext cx="6192207" cy="683866"/>
              </a:xfrm>
              <a:prstGeom prst="rect">
                <a:avLst/>
              </a:prstGeom>
              <a:solidFill>
                <a:srgbClr val="4D1A28"/>
              </a:solidFill>
              <a:ln w="9525" cap="flat" cmpd="sng" algn="ctr">
                <a:noFill/>
                <a:prstDash val="solid"/>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C0504D"/>
                  </a:solidFill>
                  <a:effectLst/>
                  <a:uLnTx/>
                  <a:uFillTx/>
                  <a:latin typeface="Calibri"/>
                  <a:ea typeface="+mn-ea"/>
                  <a:cs typeface="+mn-cs"/>
                </a:endParaRPr>
              </a:p>
            </p:txBody>
          </p:sp>
          <p:sp>
            <p:nvSpPr>
              <p:cNvPr id="12" name="Rectangle 11"/>
              <p:cNvSpPr/>
              <p:nvPr/>
            </p:nvSpPr>
            <p:spPr>
              <a:xfrm>
                <a:off x="0" y="683866"/>
                <a:ext cx="6192207" cy="92579"/>
              </a:xfrm>
              <a:prstGeom prst="rect">
                <a:avLst/>
              </a:prstGeom>
              <a:solidFill>
                <a:srgbClr val="E39123"/>
              </a:solidFill>
              <a:ln w="9525" cap="flat" cmpd="sng" algn="ctr">
                <a:noFill/>
                <a:prstDash val="solid"/>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C0504D"/>
                  </a:solidFill>
                  <a:effectLst/>
                  <a:uLnTx/>
                  <a:uFillTx/>
                  <a:latin typeface="Calibri"/>
                  <a:ea typeface="+mn-ea"/>
                  <a:cs typeface="+mn-cs"/>
                </a:endParaRPr>
              </a:p>
            </p:txBody>
          </p:sp>
          <p:sp>
            <p:nvSpPr>
              <p:cNvPr id="13" name="Rectangle 12"/>
              <p:cNvSpPr/>
              <p:nvPr/>
            </p:nvSpPr>
            <p:spPr>
              <a:xfrm>
                <a:off x="6192207" y="683865"/>
                <a:ext cx="2951793" cy="92580"/>
              </a:xfrm>
              <a:prstGeom prst="rect">
                <a:avLst/>
              </a:prstGeom>
              <a:solidFill>
                <a:srgbClr val="4D1A28"/>
              </a:solidFill>
              <a:ln w="9525" cap="flat" cmpd="sng" algn="ctr">
                <a:noFill/>
                <a:prstDash val="solid"/>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C0504D"/>
                  </a:solidFill>
                  <a:effectLst/>
                  <a:uLnTx/>
                  <a:uFillTx/>
                  <a:latin typeface="Calibri"/>
                  <a:ea typeface="+mn-ea"/>
                  <a:cs typeface="+mn-cs"/>
                </a:endParaRPr>
              </a:p>
            </p:txBody>
          </p:sp>
        </p:grpSp>
        <p:pic>
          <p:nvPicPr>
            <p:cNvPr id="9" name="Picture 8" descr="Hartnell Logo CMYK 121813.eps"/>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341574" y="148552"/>
              <a:ext cx="463111" cy="439685"/>
            </a:xfrm>
            <a:prstGeom prst="rect">
              <a:avLst/>
            </a:prstGeom>
          </p:spPr>
        </p:pic>
        <p:pic>
          <p:nvPicPr>
            <p:cNvPr id="10" name="Picture 9" descr="Hartnell Logo RGB-Horz 101314.jpg"/>
            <p:cNvPicPr>
              <a:picLocks noChangeAspect="1"/>
            </p:cNvPicPr>
            <p:nvPr/>
          </p:nvPicPr>
          <p:blipFill rotWithShape="1">
            <a:blip r:embed="rId11" cstate="print">
              <a:extLst>
                <a:ext uri="{28A0092B-C50C-407E-A947-70E740481C1C}">
                  <a14:useLocalDpi xmlns:a14="http://schemas.microsoft.com/office/drawing/2010/main" val="0"/>
                </a:ext>
              </a:extLst>
            </a:blip>
            <a:srcRect t="80177" b="6844"/>
            <a:stretch/>
          </p:blipFill>
          <p:spPr>
            <a:xfrm>
              <a:off x="6838151" y="237585"/>
              <a:ext cx="2159311" cy="229444"/>
            </a:xfrm>
            <a:prstGeom prst="rect">
              <a:avLst/>
            </a:prstGeom>
          </p:spPr>
        </p:pic>
      </p:grpSp>
      <p:sp>
        <p:nvSpPr>
          <p:cNvPr id="14" name="TextBox 13"/>
          <p:cNvSpPr txBox="1"/>
          <p:nvPr/>
        </p:nvSpPr>
        <p:spPr>
          <a:xfrm>
            <a:off x="537284" y="6203646"/>
            <a:ext cx="5535651" cy="86177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600" b="1" i="0" u="none" strike="noStrike" kern="0" cap="none" spc="0" normalizeH="0" baseline="30000" noProof="0" dirty="0">
              <a:ln>
                <a:noFill/>
              </a:ln>
              <a:solidFill>
                <a:prstClr val="black"/>
              </a:solidFill>
              <a:effectLst/>
              <a:uLnTx/>
              <a:uFillTx/>
              <a:latin typeface="Calibri"/>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600" b="1" i="0" u="none" strike="noStrike" kern="0" cap="none" spc="0" normalizeH="0" baseline="30000" noProof="0" dirty="0">
              <a:ln>
                <a:noFill/>
              </a:ln>
              <a:solidFill>
                <a:prstClr val="black"/>
              </a:solidFill>
              <a:effectLst/>
              <a:uLnTx/>
              <a:uFillTx/>
              <a:latin typeface="Calibri"/>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30000" noProof="0" dirty="0">
                <a:ln>
                  <a:noFill/>
                </a:ln>
                <a:solidFill>
                  <a:prstClr val="black"/>
                </a:solidFill>
                <a:effectLst/>
                <a:uLnTx/>
                <a:uFillTx/>
                <a:latin typeface="Calibri"/>
                <a:ea typeface="+mn-ea"/>
                <a:cs typeface="+mn-cs"/>
              </a:rPr>
              <a:t>GROWING LEADERS </a:t>
            </a:r>
            <a:r>
              <a:rPr kumimoji="0" lang="en-US" sz="1400" b="0" i="1" u="none" strike="noStrike" kern="0" cap="none" spc="0" normalizeH="0" baseline="30000" noProof="0" dirty="0">
                <a:ln>
                  <a:noFill/>
                </a:ln>
                <a:solidFill>
                  <a:prstClr val="black"/>
                </a:solidFill>
                <a:effectLst/>
                <a:uLnTx/>
                <a:uFillTx/>
                <a:latin typeface="Calibri"/>
                <a:ea typeface="+mn-ea"/>
                <a:cs typeface="+mn-cs"/>
              </a:rPr>
              <a:t>Opportunity. Engagement. Achievement.    www.hartnell.edu</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a:ea typeface="+mn-ea"/>
              <a:cs typeface="+mn-cs"/>
            </a:endParaRPr>
          </a:p>
        </p:txBody>
      </p:sp>
      <p:sp>
        <p:nvSpPr>
          <p:cNvPr id="2" name="Title Placeholder 1"/>
          <p:cNvSpPr>
            <a:spLocks noGrp="1"/>
          </p:cNvSpPr>
          <p:nvPr>
            <p:ph type="title"/>
          </p:nvPr>
        </p:nvSpPr>
        <p:spPr>
          <a:xfrm>
            <a:off x="26773" y="16737"/>
            <a:ext cx="6165434" cy="667128"/>
          </a:xfrm>
          <a:prstGeom prst="rect">
            <a:avLst/>
          </a:prstGeom>
        </p:spPr>
        <p:txBody>
          <a:bodyPr vert="horz" lIns="91440" tIns="45720" rIns="91440" bIns="45720" rtlCol="0" anchor="ctr">
            <a:normAutofit/>
          </a:bodyPr>
          <a:lstStyle/>
          <a:p>
            <a:r>
              <a:rPr lang="en-US" dirty="0"/>
              <a:t>Click to edit slide title</a:t>
            </a:r>
          </a:p>
        </p:txBody>
      </p:sp>
    </p:spTree>
    <p:extLst>
      <p:ext uri="{BB962C8B-B14F-4D97-AF65-F5344CB8AC3E}">
        <p14:creationId xmlns:p14="http://schemas.microsoft.com/office/powerpoint/2010/main" val="3944067930"/>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Lst>
  <p:hf hdr="0" ftr="0" dt="0"/>
  <p:txStyles>
    <p:titleStyle>
      <a:lvl1pPr algn="l" defTabSz="914400" rtl="0" eaLnBrk="1" latinLnBrk="0" hangingPunct="1">
        <a:spcBef>
          <a:spcPct val="0"/>
        </a:spcBef>
        <a:buNone/>
        <a:defRPr sz="2400" kern="1200" baseline="0">
          <a:solidFill>
            <a:schemeClr val="bg1">
              <a:lumMod val="95000"/>
            </a:schemeClr>
          </a:solidFill>
          <a:latin typeface="Quicksand Bold" pitchFamily="2" charset="0"/>
          <a:ea typeface="+mj-ea"/>
          <a:cs typeface="+mj-cs"/>
        </a:defRPr>
      </a:lvl1pPr>
    </p:titleStyle>
    <p:bodyStyle>
      <a:lvl1pPr marL="0" indent="0" algn="l" defTabSz="914400" rtl="0" eaLnBrk="1" latinLnBrk="0" hangingPunct="1">
        <a:spcBef>
          <a:spcPct val="20000"/>
        </a:spcBef>
        <a:buFont typeface="Arial" panose="020B0604020202020204" pitchFamily="34" charset="0"/>
        <a:buNone/>
        <a:defRPr sz="3200" kern="1200" baseline="0">
          <a:solidFill>
            <a:schemeClr val="tx1"/>
          </a:solidFill>
          <a:latin typeface="Quicksand Bold" pitchFamily="2"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baseline="0">
          <a:solidFill>
            <a:schemeClr val="tx1"/>
          </a:solidFill>
          <a:latin typeface="Quicksand Bold" pitchFamily="2"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baseline="0">
          <a:solidFill>
            <a:schemeClr val="tx1"/>
          </a:solidFill>
          <a:latin typeface="Quicksand Bold" pitchFamily="2"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baseline="0">
          <a:solidFill>
            <a:schemeClr val="tx1"/>
          </a:solidFill>
          <a:latin typeface="Quicksand Bold" pitchFamily="2"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baseline="0">
          <a:solidFill>
            <a:schemeClr val="tx1"/>
          </a:solidFill>
          <a:latin typeface="Quicksand Bold" pitchFamily="2"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685800"/>
            <a:fld id="{3868E7A4-8582-4EF6-AEB3-4A1688DE1BB0}" type="datetimeFigureOut">
              <a:rPr lang="en-US" smtClean="0">
                <a:solidFill>
                  <a:prstClr val="black">
                    <a:tint val="75000"/>
                  </a:prstClr>
                </a:solidFill>
              </a:rPr>
              <a:pPr defTabSz="685800"/>
              <a:t>2/25/2020</a:t>
            </a:fld>
            <a:endParaRPr lang="en-US" dirty="0">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685800"/>
            <a:endParaRPr lang="en-US" dirty="0">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685800"/>
            <a:fld id="{FE9990A3-707E-4CB9-BE06-5A046B692F47}" type="slidenum">
              <a:rPr lang="en-US" smtClean="0">
                <a:solidFill>
                  <a:prstClr val="black">
                    <a:tint val="75000"/>
                  </a:prstClr>
                </a:solidFill>
              </a:rPr>
              <a:pPr defTabSz="685800"/>
              <a:t>‹#›</a:t>
            </a:fld>
            <a:endParaRPr lang="en-US" dirty="0">
              <a:solidFill>
                <a:prstClr val="black">
                  <a:tint val="75000"/>
                </a:prstClr>
              </a:solidFill>
            </a:endParaRPr>
          </a:p>
        </p:txBody>
      </p:sp>
    </p:spTree>
    <p:extLst>
      <p:ext uri="{BB962C8B-B14F-4D97-AF65-F5344CB8AC3E}">
        <p14:creationId xmlns:p14="http://schemas.microsoft.com/office/powerpoint/2010/main" val="1092007999"/>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7.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838201"/>
            <a:ext cx="5715000" cy="838200"/>
          </a:xfrm>
        </p:spPr>
        <p:txBody>
          <a:bodyPr>
            <a:normAutofit fontScale="90000"/>
          </a:bodyPr>
          <a:lstStyle/>
          <a:p>
            <a:r>
              <a:rPr lang="en-US" dirty="0" smtClean="0"/>
              <a:t>Counseling CRD Coordinator, Norma Cuevas</a:t>
            </a:r>
            <a:br>
              <a:rPr lang="en-US" dirty="0" smtClean="0"/>
            </a:br>
            <a:r>
              <a:rPr lang="en-US" dirty="0" smtClean="0"/>
              <a:t>Instructional CRD Coordinator, Hetty Yelland</a:t>
            </a:r>
            <a:br>
              <a:rPr lang="en-US" dirty="0" smtClean="0"/>
            </a:br>
            <a:r>
              <a:rPr lang="en-US" dirty="0" smtClean="0"/>
              <a:t>Administrator CRD Coordinator, Brian Lofman</a:t>
            </a:r>
            <a:endParaRPr lang="en-US" dirty="0"/>
          </a:p>
        </p:txBody>
      </p:sp>
      <p:sp>
        <p:nvSpPr>
          <p:cNvPr id="3" name="Subtitle 2"/>
          <p:cNvSpPr>
            <a:spLocks noGrp="1"/>
          </p:cNvSpPr>
          <p:nvPr>
            <p:ph type="subTitle" idx="1"/>
          </p:nvPr>
        </p:nvSpPr>
        <p:spPr/>
        <p:txBody>
          <a:bodyPr/>
          <a:lstStyle/>
          <a:p>
            <a:r>
              <a:rPr lang="en-US" dirty="0" smtClean="0"/>
              <a:t>CRD Designs 2020</a:t>
            </a:r>
            <a:endParaRPr lang="en-US" dirty="0"/>
          </a:p>
        </p:txBody>
      </p:sp>
      <p:sp>
        <p:nvSpPr>
          <p:cNvPr id="5" name="Text Placeholder 4"/>
          <p:cNvSpPr>
            <a:spLocks noGrp="1"/>
          </p:cNvSpPr>
          <p:nvPr>
            <p:ph type="body" sz="quarter" idx="12"/>
          </p:nvPr>
        </p:nvSpPr>
        <p:spPr>
          <a:xfrm>
            <a:off x="228600" y="1800224"/>
            <a:ext cx="5638800" cy="1323976"/>
          </a:xfrm>
        </p:spPr>
        <p:txBody>
          <a:bodyPr>
            <a:normAutofit fontScale="70000" lnSpcReduction="20000"/>
          </a:bodyPr>
          <a:lstStyle/>
          <a:p>
            <a:r>
              <a:rPr lang="en-US" dirty="0" smtClean="0"/>
              <a:t>Facilitation (Employee) Team</a:t>
            </a:r>
          </a:p>
          <a:p>
            <a:r>
              <a:rPr lang="en-US" dirty="0" smtClean="0"/>
              <a:t>Pre-Enrolled Students Team</a:t>
            </a:r>
          </a:p>
          <a:p>
            <a:r>
              <a:rPr lang="en-US" dirty="0" smtClean="0"/>
              <a:t>Entering Students Team – Meta-Majors</a:t>
            </a:r>
          </a:p>
          <a:p>
            <a:r>
              <a:rPr lang="en-US" dirty="0" smtClean="0"/>
              <a:t>Entering Students Team – Panther Days</a:t>
            </a:r>
          </a:p>
          <a:p>
            <a:r>
              <a:rPr lang="en-US" dirty="0" smtClean="0"/>
              <a:t>Continuing Students Team </a:t>
            </a:r>
          </a:p>
          <a:p>
            <a:r>
              <a:rPr lang="en-US" dirty="0" smtClean="0"/>
              <a:t>Completing Students Team</a:t>
            </a:r>
            <a:endParaRPr lang="en-US" dirty="0"/>
          </a:p>
        </p:txBody>
      </p:sp>
    </p:spTree>
    <p:extLst>
      <p:ext uri="{BB962C8B-B14F-4D97-AF65-F5344CB8AC3E}">
        <p14:creationId xmlns:p14="http://schemas.microsoft.com/office/powerpoint/2010/main" val="366851738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644450" y="0"/>
            <a:ext cx="5442150" cy="6865759"/>
          </a:xfrm>
          <a:prstGeom prst="rect">
            <a:avLst/>
          </a:prstGeom>
        </p:spPr>
      </p:pic>
    </p:spTree>
    <p:extLst>
      <p:ext uri="{BB962C8B-B14F-4D97-AF65-F5344CB8AC3E}">
        <p14:creationId xmlns:p14="http://schemas.microsoft.com/office/powerpoint/2010/main" val="29678225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77875" y="123204"/>
            <a:ext cx="7588250" cy="474476"/>
          </a:xfrm>
        </p:spPr>
        <p:txBody>
          <a:bodyPr>
            <a:normAutofit fontScale="90000"/>
          </a:bodyPr>
          <a:lstStyle/>
          <a:p>
            <a:r>
              <a:rPr lang="en-US" sz="1500" b="1" dirty="0" smtClean="0">
                <a:latin typeface="Tahoma" panose="020B0604030504040204" pitchFamily="34" charset="0"/>
                <a:ea typeface="Tahoma" panose="020B0604030504040204" pitchFamily="34" charset="0"/>
                <a:cs typeface="Tahoma" panose="020B0604030504040204" pitchFamily="34" charset="0"/>
              </a:rPr>
              <a:t>Continuing Students Experience </a:t>
            </a:r>
            <a:endParaRPr lang="en-US" sz="1500" b="1" dirty="0">
              <a:latin typeface="Tahoma" panose="020B0604030504040204" pitchFamily="34" charset="0"/>
              <a:ea typeface="Tahoma" panose="020B0604030504040204" pitchFamily="34" charset="0"/>
              <a:cs typeface="Tahoma" panose="020B0604030504040204" pitchFamily="34" charset="0"/>
            </a:endParaRPr>
          </a:p>
        </p:txBody>
      </p:sp>
      <p:sp>
        <p:nvSpPr>
          <p:cNvPr id="19" name="Rectangle 18"/>
          <p:cNvSpPr/>
          <p:nvPr/>
        </p:nvSpPr>
        <p:spPr>
          <a:xfrm>
            <a:off x="8839200" y="597680"/>
            <a:ext cx="250825" cy="613481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57776" rtl="0" eaLnBrk="1" fontAlgn="auto" latinLnBrk="0" hangingPunct="1">
              <a:lnSpc>
                <a:spcPct val="100000"/>
              </a:lnSpc>
              <a:spcBef>
                <a:spcPts val="0"/>
              </a:spcBef>
              <a:spcAft>
                <a:spcPts val="0"/>
              </a:spcAft>
              <a:buClrTx/>
              <a:buSzTx/>
              <a:buFontTx/>
              <a:buNone/>
              <a:tabLst/>
              <a:defRPr/>
            </a:pPr>
            <a:r>
              <a:rPr kumimoji="0" lang="en-US" sz="750" b="1" i="0" u="sng" strike="noStrike" kern="1200" cap="none" spc="0" normalizeH="0" baseline="0" noProof="0" dirty="0" smtClean="0">
                <a:ln>
                  <a:noFill/>
                </a:ln>
                <a:solidFill>
                  <a:prstClr val="black"/>
                </a:solidFill>
                <a:effectLst/>
                <a:uLnTx/>
                <a:uFillTx/>
                <a:latin typeface="Calibri"/>
                <a:ea typeface="+mn-ea"/>
                <a:cs typeface="+mn-cs"/>
              </a:rPr>
              <a:t> </a:t>
            </a:r>
            <a:endParaRPr kumimoji="0" lang="en-US" sz="750" b="1" i="0" u="sng" strike="noStrike" kern="1200" cap="none" spc="0" normalizeH="0" baseline="0" noProof="0" dirty="0">
              <a:ln>
                <a:noFill/>
              </a:ln>
              <a:solidFill>
                <a:prstClr val="black"/>
              </a:solidFill>
              <a:effectLst/>
              <a:uLnTx/>
              <a:uFillTx/>
              <a:latin typeface="Calibri"/>
              <a:ea typeface="+mn-ea"/>
              <a:cs typeface="+mn-cs"/>
            </a:endParaRPr>
          </a:p>
        </p:txBody>
      </p:sp>
      <p:sp>
        <p:nvSpPr>
          <p:cNvPr id="16" name="Rectangle 15"/>
          <p:cNvSpPr/>
          <p:nvPr/>
        </p:nvSpPr>
        <p:spPr>
          <a:xfrm>
            <a:off x="3581399" y="719206"/>
            <a:ext cx="3499285" cy="597976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57776" rtl="0" eaLnBrk="1" fontAlgn="auto" latinLnBrk="0" hangingPunct="1">
              <a:lnSpc>
                <a:spcPct val="100000"/>
              </a:lnSpc>
              <a:spcBef>
                <a:spcPts val="0"/>
              </a:spcBef>
              <a:spcAft>
                <a:spcPts val="0"/>
              </a:spcAft>
              <a:buClrTx/>
              <a:buSzTx/>
              <a:buFontTx/>
              <a:buNone/>
              <a:tabLst/>
              <a:defRPr/>
            </a:pPr>
            <a:r>
              <a:rPr kumimoji="0" lang="en-US" sz="1400" b="1" i="0" u="sng" strike="noStrike" kern="1200" cap="none" spc="0" normalizeH="0" baseline="0" noProof="0" dirty="0">
                <a:ln>
                  <a:noFill/>
                </a:ln>
                <a:solidFill>
                  <a:prstClr val="black"/>
                </a:solidFill>
                <a:effectLst/>
                <a:uLnTx/>
                <a:uFillTx/>
                <a:latin typeface="Calibri"/>
                <a:ea typeface="+mn-ea"/>
                <a:cs typeface="+mn-cs"/>
              </a:rPr>
              <a:t>Methodology</a:t>
            </a:r>
          </a:p>
        </p:txBody>
      </p:sp>
      <p:sp>
        <p:nvSpPr>
          <p:cNvPr id="49" name="TextBox 48"/>
          <p:cNvSpPr txBox="1"/>
          <p:nvPr/>
        </p:nvSpPr>
        <p:spPr>
          <a:xfrm>
            <a:off x="896799" y="730754"/>
            <a:ext cx="736099" cy="233462"/>
          </a:xfrm>
          <a:prstGeom prst="rect">
            <a:avLst/>
          </a:prstGeom>
          <a:noFill/>
        </p:spPr>
        <p:txBody>
          <a:bodyPr wrap="none" rtlCol="0">
            <a:spAutoFit/>
          </a:bodyPr>
          <a:lstStyle/>
          <a:p>
            <a:pPr marL="0" marR="0" lvl="0" indent="0" algn="l" defTabSz="957776" rtl="0" eaLnBrk="1" fontAlgn="auto" latinLnBrk="0" hangingPunct="1">
              <a:lnSpc>
                <a:spcPct val="100000"/>
              </a:lnSpc>
              <a:spcBef>
                <a:spcPts val="0"/>
              </a:spcBef>
              <a:spcAft>
                <a:spcPts val="0"/>
              </a:spcAft>
              <a:buClrTx/>
              <a:buSzTx/>
              <a:buFontTx/>
              <a:buNone/>
              <a:tabLst/>
              <a:defRPr/>
            </a:pPr>
            <a:r>
              <a:rPr kumimoji="0" lang="en-US" sz="917" b="0" i="0" u="none" strike="noStrike" kern="1200" cap="none" spc="0" normalizeH="0" baseline="0" noProof="0" dirty="0">
                <a:ln>
                  <a:noFill/>
                </a:ln>
                <a:solidFill>
                  <a:prstClr val="white"/>
                </a:solidFill>
                <a:effectLst/>
                <a:uLnTx/>
                <a:uFillTx/>
                <a:latin typeface="Calibri"/>
                <a:ea typeface="+mn-ea"/>
                <a:cs typeface="+mn-cs"/>
              </a:rPr>
              <a:t>Description</a:t>
            </a:r>
          </a:p>
        </p:txBody>
      </p:sp>
      <p:pic>
        <p:nvPicPr>
          <p:cNvPr id="2" name="Picture 1"/>
          <p:cNvPicPr>
            <a:picLocks noChangeAspect="1"/>
          </p:cNvPicPr>
          <p:nvPr/>
        </p:nvPicPr>
        <p:blipFill>
          <a:blip r:embed="rId3"/>
          <a:stretch>
            <a:fillRect/>
          </a:stretch>
        </p:blipFill>
        <p:spPr>
          <a:xfrm>
            <a:off x="240030" y="15240"/>
            <a:ext cx="385266" cy="523875"/>
          </a:xfrm>
          <a:prstGeom prst="rect">
            <a:avLst/>
          </a:prstGeom>
        </p:spPr>
      </p:pic>
      <p:pic>
        <p:nvPicPr>
          <p:cNvPr id="18" name="Picture 17"/>
          <p:cNvPicPr>
            <a:picLocks noChangeAspect="1"/>
          </p:cNvPicPr>
          <p:nvPr/>
        </p:nvPicPr>
        <p:blipFill>
          <a:blip r:embed="rId3"/>
          <a:stretch>
            <a:fillRect/>
          </a:stretch>
        </p:blipFill>
        <p:spPr>
          <a:xfrm>
            <a:off x="8526860" y="15240"/>
            <a:ext cx="385266" cy="523875"/>
          </a:xfrm>
          <a:prstGeom prst="rect">
            <a:avLst/>
          </a:prstGeom>
        </p:spPr>
      </p:pic>
      <p:sp>
        <p:nvSpPr>
          <p:cNvPr id="17" name="Rectangle 16"/>
          <p:cNvSpPr/>
          <p:nvPr/>
        </p:nvSpPr>
        <p:spPr>
          <a:xfrm>
            <a:off x="7162799" y="720021"/>
            <a:ext cx="1927225" cy="60017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57776" rtl="0" eaLnBrk="1" fontAlgn="auto" latinLnBrk="0" hangingPunct="1">
              <a:lnSpc>
                <a:spcPct val="100000"/>
              </a:lnSpc>
              <a:spcBef>
                <a:spcPts val="0"/>
              </a:spcBef>
              <a:spcAft>
                <a:spcPts val="0"/>
              </a:spcAft>
              <a:buClrTx/>
              <a:buSzTx/>
              <a:buFontTx/>
              <a:buNone/>
              <a:tabLst/>
              <a:defRPr/>
            </a:pPr>
            <a:r>
              <a:rPr kumimoji="0" lang="en-US" sz="1400" b="1" i="0" u="sng" strike="noStrike" kern="1200" cap="none" spc="0" normalizeH="0" baseline="0" noProof="0" dirty="0">
                <a:ln>
                  <a:noFill/>
                </a:ln>
                <a:solidFill>
                  <a:prstClr val="black"/>
                </a:solidFill>
                <a:effectLst/>
                <a:uLnTx/>
                <a:uFillTx/>
                <a:latin typeface="Calibri"/>
                <a:ea typeface="+mn-ea"/>
                <a:cs typeface="+mn-cs"/>
              </a:rPr>
              <a:t>Justification</a:t>
            </a:r>
          </a:p>
        </p:txBody>
      </p:sp>
      <p:sp>
        <p:nvSpPr>
          <p:cNvPr id="20" name="TextBox 19"/>
          <p:cNvSpPr txBox="1"/>
          <p:nvPr/>
        </p:nvSpPr>
        <p:spPr>
          <a:xfrm>
            <a:off x="978191" y="5645690"/>
            <a:ext cx="572593" cy="233462"/>
          </a:xfrm>
          <a:prstGeom prst="rect">
            <a:avLst/>
          </a:prstGeom>
          <a:noFill/>
        </p:spPr>
        <p:txBody>
          <a:bodyPr wrap="none" rtlCol="0">
            <a:spAutoFit/>
          </a:bodyPr>
          <a:lstStyle/>
          <a:p>
            <a:pPr marL="0" marR="0" lvl="0" indent="0" algn="l" defTabSz="957776" rtl="0" eaLnBrk="1" fontAlgn="auto" latinLnBrk="0" hangingPunct="1">
              <a:lnSpc>
                <a:spcPct val="100000"/>
              </a:lnSpc>
              <a:spcBef>
                <a:spcPts val="0"/>
              </a:spcBef>
              <a:spcAft>
                <a:spcPts val="0"/>
              </a:spcAft>
              <a:buClrTx/>
              <a:buSzTx/>
              <a:buFontTx/>
              <a:buNone/>
              <a:tabLst/>
              <a:defRPr/>
            </a:pPr>
            <a:r>
              <a:rPr kumimoji="0" lang="en-US" sz="917" b="0" i="0" u="none" strike="noStrike" kern="1200" cap="none" spc="0" normalizeH="0" baseline="0" noProof="0" dirty="0">
                <a:ln>
                  <a:noFill/>
                </a:ln>
                <a:solidFill>
                  <a:prstClr val="white"/>
                </a:solidFill>
                <a:effectLst/>
                <a:uLnTx/>
                <a:uFillTx/>
                <a:latin typeface="Calibri"/>
                <a:ea typeface="+mn-ea"/>
                <a:cs typeface="+mn-cs"/>
              </a:rPr>
              <a:t>Funding</a:t>
            </a:r>
          </a:p>
        </p:txBody>
      </p:sp>
      <p:sp>
        <p:nvSpPr>
          <p:cNvPr id="15" name="Rectangle 14"/>
          <p:cNvSpPr/>
          <p:nvPr/>
        </p:nvSpPr>
        <p:spPr>
          <a:xfrm>
            <a:off x="76200" y="752732"/>
            <a:ext cx="3423083" cy="597976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57776" rtl="0" eaLnBrk="1" fontAlgn="auto" latinLnBrk="0" hangingPunct="1">
              <a:lnSpc>
                <a:spcPct val="100000"/>
              </a:lnSpc>
              <a:spcBef>
                <a:spcPts val="0"/>
              </a:spcBef>
              <a:spcAft>
                <a:spcPts val="0"/>
              </a:spcAft>
              <a:buClrTx/>
              <a:buSzTx/>
              <a:buFontTx/>
              <a:buNone/>
              <a:tabLst/>
              <a:defRPr/>
            </a:pPr>
            <a:r>
              <a:rPr kumimoji="0" lang="en-US" sz="1400" b="1" i="0" u="sng" strike="noStrike" kern="1200" cap="none" spc="0" normalizeH="0" baseline="0" noProof="0" dirty="0">
                <a:ln>
                  <a:noFill/>
                </a:ln>
                <a:solidFill>
                  <a:prstClr val="black"/>
                </a:solidFill>
                <a:effectLst/>
                <a:uLnTx/>
                <a:uFillTx/>
                <a:latin typeface="Calibri"/>
                <a:ea typeface="+mn-ea"/>
                <a:cs typeface="+mn-cs"/>
              </a:rPr>
              <a:t>Description</a:t>
            </a:r>
          </a:p>
        </p:txBody>
      </p:sp>
      <p:sp>
        <p:nvSpPr>
          <p:cNvPr id="6" name="TextBox 5"/>
          <p:cNvSpPr txBox="1"/>
          <p:nvPr/>
        </p:nvSpPr>
        <p:spPr>
          <a:xfrm>
            <a:off x="7318314" y="1119269"/>
            <a:ext cx="1593812" cy="6124754"/>
          </a:xfrm>
          <a:prstGeom prst="rect">
            <a:avLst/>
          </a:prstGeom>
          <a:noFill/>
        </p:spPr>
        <p:txBody>
          <a:bodyPr wrap="square" rtlCol="0">
            <a:spAutoFit/>
          </a:bodyPr>
          <a:lstStyle/>
          <a:p>
            <a:r>
              <a:rPr lang="en-US" sz="1400" b="1" dirty="0"/>
              <a:t>As a College we have focused on access, and not focused on </a:t>
            </a:r>
            <a:r>
              <a:rPr lang="en-US" sz="1400" b="1" dirty="0" smtClean="0"/>
              <a:t>students as </a:t>
            </a:r>
            <a:r>
              <a:rPr lang="en-US" sz="1400" b="1" dirty="0"/>
              <a:t>they </a:t>
            </a:r>
            <a:r>
              <a:rPr lang="en-US" sz="1400" b="1" dirty="0" smtClean="0"/>
              <a:t>continue toward </a:t>
            </a:r>
            <a:r>
              <a:rPr lang="en-US" sz="1400" b="1" dirty="0"/>
              <a:t>their </a:t>
            </a:r>
            <a:r>
              <a:rPr lang="en-US" sz="1400" b="1" dirty="0" smtClean="0"/>
              <a:t>educational goals.</a:t>
            </a:r>
          </a:p>
          <a:p>
            <a:endParaRPr lang="en-US" sz="1400" b="1" dirty="0"/>
          </a:p>
          <a:p>
            <a:r>
              <a:rPr lang="en-US" sz="1400" b="1" dirty="0"/>
              <a:t>Students need reinforcement of guiding steps to ensure that they are on their </a:t>
            </a:r>
            <a:r>
              <a:rPr lang="en-US" sz="1400" b="1" dirty="0" smtClean="0"/>
              <a:t>pathway, but continuing students also need assistance building academic and soft skills that empower them to overcome obstacles and to achieve their educational and career goals.  </a:t>
            </a:r>
            <a:endParaRPr lang="en-US" sz="1400" b="1" dirty="0"/>
          </a:p>
          <a:p>
            <a:endParaRPr lang="en-US" sz="1400" b="1" dirty="0"/>
          </a:p>
          <a:p>
            <a:pPr lvl="0"/>
            <a:endParaRPr lang="en-US" sz="1400" b="1" dirty="0" smtClean="0"/>
          </a:p>
        </p:txBody>
      </p:sp>
      <p:sp>
        <p:nvSpPr>
          <p:cNvPr id="7" name="TextBox 6"/>
          <p:cNvSpPr txBox="1"/>
          <p:nvPr/>
        </p:nvSpPr>
        <p:spPr>
          <a:xfrm rot="10800000" flipV="1">
            <a:off x="3581400" y="738653"/>
            <a:ext cx="3383108" cy="58169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p>
            <a:pPr marL="0" marR="0" lvl="0" indent="0" algn="l" defTabSz="190470" rtl="0" eaLnBrk="1" fontAlgn="auto" latinLnBrk="0" hangingPunct="1">
              <a:lnSpc>
                <a:spcPct val="100000"/>
              </a:lnSpc>
              <a:spcBef>
                <a:spcPts val="0"/>
              </a:spcBef>
              <a:spcAft>
                <a:spcPts val="0"/>
              </a:spcAft>
              <a:buClr>
                <a:srgbClr val="000000"/>
              </a:buClr>
              <a:buSzTx/>
              <a:buFontTx/>
              <a:buNone/>
              <a:tabLst/>
              <a:defRPr/>
            </a:pPr>
            <a:endParaRPr kumimoji="0" lang="en-US" sz="1100" b="1" i="0" u="none" strike="noStrike" kern="0" cap="none" spc="0" normalizeH="0" baseline="0" noProof="0" dirty="0">
              <a:ln>
                <a:noFill/>
              </a:ln>
              <a:solidFill>
                <a:prstClr val="black"/>
              </a:solidFill>
              <a:effectLst/>
              <a:uLnTx/>
              <a:uFillTx/>
              <a:latin typeface="Calibri"/>
              <a:ea typeface="Calibri"/>
              <a:cs typeface="Calibri"/>
              <a:sym typeface="Calibri"/>
            </a:endParaRPr>
          </a:p>
          <a:p>
            <a:pPr lvl="0"/>
            <a:r>
              <a:rPr lang="en-US" sz="1400" b="1" dirty="0" smtClean="0"/>
              <a:t>As part of Student Support (Re)defined, the RP Group reviewed leading studies on effective support practices and interviewed both practitioners and researchers to identify “six success factors” that contribute to students’ achievement. The </a:t>
            </a:r>
            <a:r>
              <a:rPr lang="en-US" sz="1400" b="1" dirty="0"/>
              <a:t>RP Group’s Six Success Factors (Directed, Focused, Nurtured, Engaged, Connected and Valued) were used in the context of Academic Integration, Self Efficacy, and Social Engagement to identify essential elements necessary for assisting continuing </a:t>
            </a:r>
            <a:r>
              <a:rPr lang="en-US" sz="1400" b="1" dirty="0" smtClean="0"/>
              <a:t>students to </a:t>
            </a:r>
            <a:r>
              <a:rPr lang="en-US" sz="1400" b="1" dirty="0"/>
              <a:t>achieve a high level of engagement and success at Hartnell College</a:t>
            </a:r>
            <a:endParaRPr lang="en-US" sz="1400" b="1" dirty="0">
              <a:solidFill>
                <a:prstClr val="black"/>
              </a:solidFill>
            </a:endParaRPr>
          </a:p>
          <a:p>
            <a:pPr lvl="0"/>
            <a:endParaRPr kumimoji="0" lang="en-US" sz="1400" b="1" i="0" u="none" strike="noStrike" kern="1200" cap="none" spc="0" normalizeH="0" baseline="0" noProof="0" dirty="0">
              <a:ln>
                <a:noFill/>
              </a:ln>
              <a:solidFill>
                <a:prstClr val="black"/>
              </a:solidFill>
              <a:effectLst/>
              <a:uLnTx/>
              <a:uFillTx/>
              <a:latin typeface="Calibri" panose="020F0502020204030204" pitchFamily="34" charset="0"/>
            </a:endParaRPr>
          </a:p>
          <a:p>
            <a:r>
              <a:rPr lang="en-US" sz="1400" b="1" dirty="0" smtClean="0"/>
              <a:t>A student </a:t>
            </a:r>
            <a:r>
              <a:rPr lang="en-US" sz="1400" b="1" dirty="0"/>
              <a:t>survey regarding registration </a:t>
            </a:r>
            <a:r>
              <a:rPr lang="en-US" sz="1400" b="1" dirty="0" smtClean="0"/>
              <a:t>barriers at the College was also conducted.  Twenty-nine continuing students randomly chosen from the survey pool participated </a:t>
            </a:r>
            <a:r>
              <a:rPr lang="en-US" sz="1400" b="1" dirty="0"/>
              <a:t>in a led focus group to determine their </a:t>
            </a:r>
            <a:r>
              <a:rPr lang="en-US" sz="1400" b="1" dirty="0" smtClean="0"/>
              <a:t>perceptions </a:t>
            </a:r>
            <a:r>
              <a:rPr lang="en-US" sz="1400" b="1" dirty="0"/>
              <a:t>and needs as </a:t>
            </a:r>
            <a:r>
              <a:rPr lang="en-US" sz="1400" b="1" dirty="0" smtClean="0"/>
              <a:t>they relate </a:t>
            </a:r>
            <a:r>
              <a:rPr lang="en-US" sz="1400" b="1" dirty="0"/>
              <a:t>to Academic Integration, Self Efficacy and Social Engagement.</a:t>
            </a:r>
            <a:endParaRPr lang="en-US" sz="800" b="1" dirty="0">
              <a:solidFill>
                <a:prstClr val="black"/>
              </a:solidFill>
              <a:latin typeface="Calibri" panose="020F0502020204030204" pitchFamily="34" charset="0"/>
            </a:endParaRPr>
          </a:p>
          <a:p>
            <a:pPr lvl="0"/>
            <a:endParaRPr kumimoji="0" lang="en-US" sz="1400" b="1" i="0" u="none" strike="noStrike" kern="1200" cap="none" spc="0" normalizeH="0" baseline="0" noProof="0" dirty="0">
              <a:ln>
                <a:noFill/>
              </a:ln>
              <a:solidFill>
                <a:prstClr val="black"/>
              </a:solidFill>
              <a:effectLst/>
              <a:uLnTx/>
              <a:uFillTx/>
              <a:latin typeface="Calibri" panose="020F0502020204030204" pitchFamily="34" charset="0"/>
            </a:endParaRPr>
          </a:p>
        </p:txBody>
      </p:sp>
      <p:sp>
        <p:nvSpPr>
          <p:cNvPr id="8" name="TextBox 7"/>
          <p:cNvSpPr txBox="1"/>
          <p:nvPr/>
        </p:nvSpPr>
        <p:spPr>
          <a:xfrm>
            <a:off x="108898" y="986194"/>
            <a:ext cx="3294602" cy="6340197"/>
          </a:xfrm>
          <a:prstGeom prst="rect">
            <a:avLst/>
          </a:prstGeom>
          <a:noFill/>
        </p:spPr>
        <p:txBody>
          <a:bodyPr wrap="square" rtlCol="0">
            <a:spAutoFit/>
          </a:bodyPr>
          <a:lstStyle/>
          <a:p>
            <a:pPr lvl="0"/>
            <a:r>
              <a:rPr lang="en-US" sz="1400" b="1" dirty="0"/>
              <a:t>Continuing students are defined in the following unit categories: </a:t>
            </a:r>
          </a:p>
          <a:p>
            <a:pPr lvl="0"/>
            <a:r>
              <a:rPr lang="en-US" sz="1400" b="1" dirty="0"/>
              <a:t>• Momentum students: 36-45 units </a:t>
            </a:r>
          </a:p>
          <a:p>
            <a:pPr lvl="0"/>
            <a:r>
              <a:rPr lang="en-US" sz="1400" b="1" dirty="0"/>
              <a:t>• Transfer explorers: 12-30 units</a:t>
            </a:r>
          </a:p>
          <a:p>
            <a:pPr lvl="0"/>
            <a:endParaRPr lang="en-US" sz="1400" b="1" dirty="0" smtClean="0"/>
          </a:p>
          <a:p>
            <a:pPr lvl="0"/>
            <a:r>
              <a:rPr lang="en-US" sz="1400" b="1" dirty="0" smtClean="0"/>
              <a:t>Within a Continuing Student Experience model, different divisions and stakeholders throughout the College will adopt similar best practices necessary for assisting continuing students persist and succeed.  These essential practices are:</a:t>
            </a:r>
            <a:endParaRPr lang="en-US" sz="1400" b="1" dirty="0"/>
          </a:p>
          <a:p>
            <a:pPr lvl="0"/>
            <a:endParaRPr lang="en-US" sz="1400" b="1" dirty="0" smtClean="0"/>
          </a:p>
          <a:p>
            <a:pPr lvl="0"/>
            <a:r>
              <a:rPr lang="en-US" sz="1400" b="1" dirty="0" smtClean="0"/>
              <a:t>• </a:t>
            </a:r>
            <a:r>
              <a:rPr lang="en-US" sz="1400" b="1" dirty="0"/>
              <a:t>Academic Integration : </a:t>
            </a:r>
            <a:r>
              <a:rPr lang="en-US" sz="1400" b="1" dirty="0" smtClean="0"/>
              <a:t>Students have opportunities to connect what they are learning to curriculum in multiple  classes, community, and career</a:t>
            </a:r>
            <a:endParaRPr lang="en-US" sz="1400" b="1" dirty="0"/>
          </a:p>
          <a:p>
            <a:pPr lvl="0"/>
            <a:r>
              <a:rPr lang="en-US" sz="1400" b="1" dirty="0"/>
              <a:t>• Self Efficacy: An Individual’s belief in his or her capacity to execute behaviors </a:t>
            </a:r>
            <a:r>
              <a:rPr lang="en-US" sz="1400" b="1" dirty="0" smtClean="0"/>
              <a:t>and to </a:t>
            </a:r>
            <a:r>
              <a:rPr lang="en-US" sz="1400" b="1" dirty="0"/>
              <a:t>produce </a:t>
            </a:r>
            <a:r>
              <a:rPr lang="en-US" sz="1400" b="1" dirty="0" smtClean="0"/>
              <a:t>certain results </a:t>
            </a:r>
            <a:endParaRPr lang="en-US" sz="1400" b="1" dirty="0"/>
          </a:p>
          <a:p>
            <a:pPr lvl="0"/>
            <a:r>
              <a:rPr lang="en-US" sz="1400" b="1" dirty="0"/>
              <a:t>• Social Engagement: A student’s involvement with Hartnell </a:t>
            </a:r>
            <a:endParaRPr lang="en-US" sz="1400" b="1" dirty="0" smtClean="0"/>
          </a:p>
          <a:p>
            <a:pPr lvl="0"/>
            <a:endParaRPr lang="en-US" sz="1400" b="1" dirty="0"/>
          </a:p>
          <a:p>
            <a:r>
              <a:rPr lang="en-US" sz="1400" b="1" dirty="0" smtClean="0"/>
              <a:t>The Continuing Student Experience  </a:t>
            </a:r>
            <a:r>
              <a:rPr lang="en-US" sz="1400" b="1" dirty="0"/>
              <a:t>will be accompanied by a designated web page that provides information </a:t>
            </a:r>
            <a:r>
              <a:rPr lang="en-US" sz="1400" b="1" dirty="0" smtClean="0"/>
              <a:t>for continuing students.  </a:t>
            </a:r>
            <a:endParaRPr lang="en-US" sz="1400" b="1" dirty="0"/>
          </a:p>
          <a:p>
            <a:pPr lvl="0"/>
            <a:endParaRPr lang="en-US" sz="1400" b="1" dirty="0"/>
          </a:p>
          <a:p>
            <a:pPr lvl="0"/>
            <a:endParaRPr lang="en-US" sz="1400" b="1" dirty="0" smtClean="0"/>
          </a:p>
          <a:p>
            <a:pPr lvl="0"/>
            <a:endParaRPr lang="en-US" sz="1400" b="1" dirty="0"/>
          </a:p>
        </p:txBody>
      </p:sp>
    </p:spTree>
    <p:extLst>
      <p:ext uri="{BB962C8B-B14F-4D97-AF65-F5344CB8AC3E}">
        <p14:creationId xmlns:p14="http://schemas.microsoft.com/office/powerpoint/2010/main" val="278842646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885" y="-1"/>
            <a:ext cx="8766315" cy="6858001"/>
          </a:xfrm>
          <a:prstGeom prst="rect">
            <a:avLst/>
          </a:prstGeom>
        </p:spPr>
      </p:pic>
    </p:spTree>
    <p:extLst>
      <p:ext uri="{BB962C8B-B14F-4D97-AF65-F5344CB8AC3E}">
        <p14:creationId xmlns:p14="http://schemas.microsoft.com/office/powerpoint/2010/main" val="17145165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77875" y="123204"/>
            <a:ext cx="7588250" cy="474476"/>
          </a:xfrm>
        </p:spPr>
        <p:txBody>
          <a:bodyPr>
            <a:normAutofit fontScale="90000"/>
          </a:bodyPr>
          <a:lstStyle/>
          <a:p>
            <a:r>
              <a:rPr lang="en-US" sz="1500" b="1" dirty="0" smtClean="0">
                <a:latin typeface="Tahoma" panose="020B0604030504040204" pitchFamily="34" charset="0"/>
                <a:ea typeface="Tahoma" panose="020B0604030504040204" pitchFamily="34" charset="0"/>
                <a:cs typeface="Tahoma" panose="020B0604030504040204" pitchFamily="34" charset="0"/>
              </a:rPr>
              <a:t>Completing Students Exit System</a:t>
            </a:r>
            <a:endParaRPr lang="en-US" sz="1500" b="1" dirty="0">
              <a:latin typeface="Tahoma" panose="020B0604030504040204" pitchFamily="34" charset="0"/>
              <a:ea typeface="Tahoma" panose="020B0604030504040204" pitchFamily="34" charset="0"/>
              <a:cs typeface="Tahoma" panose="020B0604030504040204" pitchFamily="34" charset="0"/>
            </a:endParaRPr>
          </a:p>
        </p:txBody>
      </p:sp>
      <p:sp>
        <p:nvSpPr>
          <p:cNvPr id="19" name="Rectangle 18"/>
          <p:cNvSpPr/>
          <p:nvPr/>
        </p:nvSpPr>
        <p:spPr>
          <a:xfrm>
            <a:off x="8839200" y="597680"/>
            <a:ext cx="250825" cy="613481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57776" rtl="0" eaLnBrk="1" fontAlgn="auto" latinLnBrk="0" hangingPunct="1">
              <a:lnSpc>
                <a:spcPct val="100000"/>
              </a:lnSpc>
              <a:spcBef>
                <a:spcPts val="0"/>
              </a:spcBef>
              <a:spcAft>
                <a:spcPts val="0"/>
              </a:spcAft>
              <a:buClrTx/>
              <a:buSzTx/>
              <a:buFontTx/>
              <a:buNone/>
              <a:tabLst/>
              <a:defRPr/>
            </a:pPr>
            <a:r>
              <a:rPr kumimoji="0" lang="en-US" sz="750" b="1" i="0" u="sng" strike="noStrike" kern="1200" cap="none" spc="0" normalizeH="0" baseline="0" noProof="0" dirty="0" smtClean="0">
                <a:ln>
                  <a:noFill/>
                </a:ln>
                <a:solidFill>
                  <a:prstClr val="black"/>
                </a:solidFill>
                <a:effectLst/>
                <a:uLnTx/>
                <a:uFillTx/>
                <a:latin typeface="Calibri"/>
                <a:ea typeface="+mn-ea"/>
                <a:cs typeface="+mn-cs"/>
              </a:rPr>
              <a:t> </a:t>
            </a:r>
            <a:endParaRPr kumimoji="0" lang="en-US" sz="750" b="1" i="0" u="sng" strike="noStrike" kern="1200" cap="none" spc="0" normalizeH="0" baseline="0" noProof="0" dirty="0">
              <a:ln>
                <a:noFill/>
              </a:ln>
              <a:solidFill>
                <a:prstClr val="black"/>
              </a:solidFill>
              <a:effectLst/>
              <a:uLnTx/>
              <a:uFillTx/>
              <a:latin typeface="Calibri"/>
              <a:ea typeface="+mn-ea"/>
              <a:cs typeface="+mn-cs"/>
            </a:endParaRPr>
          </a:p>
        </p:txBody>
      </p:sp>
      <p:sp>
        <p:nvSpPr>
          <p:cNvPr id="16" name="Rectangle 15"/>
          <p:cNvSpPr/>
          <p:nvPr/>
        </p:nvSpPr>
        <p:spPr>
          <a:xfrm>
            <a:off x="3862362" y="752731"/>
            <a:ext cx="2623012" cy="597976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57776" rtl="0" eaLnBrk="1" fontAlgn="auto" latinLnBrk="0" hangingPunct="1">
              <a:lnSpc>
                <a:spcPct val="100000"/>
              </a:lnSpc>
              <a:spcBef>
                <a:spcPts val="0"/>
              </a:spcBef>
              <a:spcAft>
                <a:spcPts val="0"/>
              </a:spcAft>
              <a:buClrTx/>
              <a:buSzTx/>
              <a:buFontTx/>
              <a:buNone/>
              <a:tabLst/>
              <a:defRPr/>
            </a:pPr>
            <a:r>
              <a:rPr kumimoji="0" lang="en-US" sz="1400" b="1" i="0" u="sng" strike="noStrike" kern="1200" cap="none" spc="0" normalizeH="0" baseline="0" noProof="0" dirty="0">
                <a:ln>
                  <a:noFill/>
                </a:ln>
                <a:solidFill>
                  <a:prstClr val="black"/>
                </a:solidFill>
                <a:effectLst/>
                <a:uLnTx/>
                <a:uFillTx/>
                <a:latin typeface="Calibri"/>
                <a:ea typeface="+mn-ea"/>
                <a:cs typeface="+mn-cs"/>
              </a:rPr>
              <a:t>Methodology</a:t>
            </a:r>
          </a:p>
        </p:txBody>
      </p:sp>
      <p:sp>
        <p:nvSpPr>
          <p:cNvPr id="49" name="TextBox 48"/>
          <p:cNvSpPr txBox="1"/>
          <p:nvPr/>
        </p:nvSpPr>
        <p:spPr>
          <a:xfrm>
            <a:off x="896799" y="730754"/>
            <a:ext cx="736099" cy="233462"/>
          </a:xfrm>
          <a:prstGeom prst="rect">
            <a:avLst/>
          </a:prstGeom>
          <a:noFill/>
        </p:spPr>
        <p:txBody>
          <a:bodyPr wrap="none" rtlCol="0">
            <a:spAutoFit/>
          </a:bodyPr>
          <a:lstStyle/>
          <a:p>
            <a:pPr marL="0" marR="0" lvl="0" indent="0" algn="l" defTabSz="957776" rtl="0" eaLnBrk="1" fontAlgn="auto" latinLnBrk="0" hangingPunct="1">
              <a:lnSpc>
                <a:spcPct val="100000"/>
              </a:lnSpc>
              <a:spcBef>
                <a:spcPts val="0"/>
              </a:spcBef>
              <a:spcAft>
                <a:spcPts val="0"/>
              </a:spcAft>
              <a:buClrTx/>
              <a:buSzTx/>
              <a:buFontTx/>
              <a:buNone/>
              <a:tabLst/>
              <a:defRPr/>
            </a:pPr>
            <a:r>
              <a:rPr kumimoji="0" lang="en-US" sz="917" b="0" i="0" u="none" strike="noStrike" kern="1200" cap="none" spc="0" normalizeH="0" baseline="0" noProof="0" dirty="0">
                <a:ln>
                  <a:noFill/>
                </a:ln>
                <a:solidFill>
                  <a:prstClr val="white"/>
                </a:solidFill>
                <a:effectLst/>
                <a:uLnTx/>
                <a:uFillTx/>
                <a:latin typeface="Calibri"/>
                <a:ea typeface="+mn-ea"/>
                <a:cs typeface="+mn-cs"/>
              </a:rPr>
              <a:t>Description</a:t>
            </a:r>
          </a:p>
        </p:txBody>
      </p:sp>
      <p:pic>
        <p:nvPicPr>
          <p:cNvPr id="2" name="Picture 1"/>
          <p:cNvPicPr>
            <a:picLocks noChangeAspect="1"/>
          </p:cNvPicPr>
          <p:nvPr/>
        </p:nvPicPr>
        <p:blipFill>
          <a:blip r:embed="rId3"/>
          <a:stretch>
            <a:fillRect/>
          </a:stretch>
        </p:blipFill>
        <p:spPr>
          <a:xfrm>
            <a:off x="240030" y="15240"/>
            <a:ext cx="385266" cy="523875"/>
          </a:xfrm>
          <a:prstGeom prst="rect">
            <a:avLst/>
          </a:prstGeom>
        </p:spPr>
      </p:pic>
      <p:pic>
        <p:nvPicPr>
          <p:cNvPr id="18" name="Picture 17"/>
          <p:cNvPicPr>
            <a:picLocks noChangeAspect="1"/>
          </p:cNvPicPr>
          <p:nvPr/>
        </p:nvPicPr>
        <p:blipFill>
          <a:blip r:embed="rId3"/>
          <a:stretch>
            <a:fillRect/>
          </a:stretch>
        </p:blipFill>
        <p:spPr>
          <a:xfrm>
            <a:off x="8526860" y="15240"/>
            <a:ext cx="385266" cy="523875"/>
          </a:xfrm>
          <a:prstGeom prst="rect">
            <a:avLst/>
          </a:prstGeom>
        </p:spPr>
      </p:pic>
      <p:sp>
        <p:nvSpPr>
          <p:cNvPr id="17" name="Rectangle 16"/>
          <p:cNvSpPr/>
          <p:nvPr/>
        </p:nvSpPr>
        <p:spPr>
          <a:xfrm>
            <a:off x="6324600" y="720021"/>
            <a:ext cx="2109517" cy="60017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57776" rtl="0" eaLnBrk="1" fontAlgn="auto" latinLnBrk="0" hangingPunct="1">
              <a:lnSpc>
                <a:spcPct val="100000"/>
              </a:lnSpc>
              <a:spcBef>
                <a:spcPts val="0"/>
              </a:spcBef>
              <a:spcAft>
                <a:spcPts val="0"/>
              </a:spcAft>
              <a:buClrTx/>
              <a:buSzTx/>
              <a:buFontTx/>
              <a:buNone/>
              <a:tabLst/>
              <a:defRPr/>
            </a:pPr>
            <a:r>
              <a:rPr kumimoji="0" lang="en-US" sz="1400" b="1" i="0" u="sng" strike="noStrike" kern="1200" cap="none" spc="0" normalizeH="0" baseline="0" noProof="0" dirty="0">
                <a:ln>
                  <a:noFill/>
                </a:ln>
                <a:solidFill>
                  <a:prstClr val="black"/>
                </a:solidFill>
                <a:effectLst/>
                <a:uLnTx/>
                <a:uFillTx/>
                <a:latin typeface="Calibri"/>
                <a:ea typeface="+mn-ea"/>
                <a:cs typeface="+mn-cs"/>
              </a:rPr>
              <a:t>Justification</a:t>
            </a:r>
          </a:p>
        </p:txBody>
      </p:sp>
      <p:sp>
        <p:nvSpPr>
          <p:cNvPr id="20" name="TextBox 19"/>
          <p:cNvSpPr txBox="1"/>
          <p:nvPr/>
        </p:nvSpPr>
        <p:spPr>
          <a:xfrm>
            <a:off x="978191" y="5645690"/>
            <a:ext cx="572593" cy="233462"/>
          </a:xfrm>
          <a:prstGeom prst="rect">
            <a:avLst/>
          </a:prstGeom>
          <a:noFill/>
        </p:spPr>
        <p:txBody>
          <a:bodyPr wrap="none" rtlCol="0">
            <a:spAutoFit/>
          </a:bodyPr>
          <a:lstStyle/>
          <a:p>
            <a:pPr marL="0" marR="0" lvl="0" indent="0" algn="l" defTabSz="957776" rtl="0" eaLnBrk="1" fontAlgn="auto" latinLnBrk="0" hangingPunct="1">
              <a:lnSpc>
                <a:spcPct val="100000"/>
              </a:lnSpc>
              <a:spcBef>
                <a:spcPts val="0"/>
              </a:spcBef>
              <a:spcAft>
                <a:spcPts val="0"/>
              </a:spcAft>
              <a:buClrTx/>
              <a:buSzTx/>
              <a:buFontTx/>
              <a:buNone/>
              <a:tabLst/>
              <a:defRPr/>
            </a:pPr>
            <a:r>
              <a:rPr kumimoji="0" lang="en-US" sz="917" b="0" i="0" u="none" strike="noStrike" kern="1200" cap="none" spc="0" normalizeH="0" baseline="0" noProof="0" dirty="0">
                <a:ln>
                  <a:noFill/>
                </a:ln>
                <a:solidFill>
                  <a:prstClr val="white"/>
                </a:solidFill>
                <a:effectLst/>
                <a:uLnTx/>
                <a:uFillTx/>
                <a:latin typeface="Calibri"/>
                <a:ea typeface="+mn-ea"/>
                <a:cs typeface="+mn-cs"/>
              </a:rPr>
              <a:t>Funding</a:t>
            </a:r>
          </a:p>
        </p:txBody>
      </p:sp>
      <p:sp>
        <p:nvSpPr>
          <p:cNvPr id="15" name="Rectangle 14"/>
          <p:cNvSpPr/>
          <p:nvPr/>
        </p:nvSpPr>
        <p:spPr>
          <a:xfrm>
            <a:off x="152400" y="752732"/>
            <a:ext cx="3595661" cy="597976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57776" rtl="0" eaLnBrk="1" fontAlgn="auto" latinLnBrk="0" hangingPunct="1">
              <a:lnSpc>
                <a:spcPct val="100000"/>
              </a:lnSpc>
              <a:spcBef>
                <a:spcPts val="0"/>
              </a:spcBef>
              <a:spcAft>
                <a:spcPts val="0"/>
              </a:spcAft>
              <a:buClrTx/>
              <a:buSzTx/>
              <a:buFontTx/>
              <a:buNone/>
              <a:tabLst/>
              <a:defRPr/>
            </a:pPr>
            <a:r>
              <a:rPr kumimoji="0" lang="en-US" sz="1400" b="1" i="0" u="sng" strike="noStrike" kern="1200" cap="none" spc="0" normalizeH="0" baseline="0" noProof="0" dirty="0">
                <a:ln>
                  <a:noFill/>
                </a:ln>
                <a:solidFill>
                  <a:prstClr val="black"/>
                </a:solidFill>
                <a:effectLst/>
                <a:uLnTx/>
                <a:uFillTx/>
                <a:latin typeface="Calibri"/>
                <a:ea typeface="+mn-ea"/>
                <a:cs typeface="+mn-cs"/>
              </a:rPr>
              <a:t>Description</a:t>
            </a:r>
          </a:p>
        </p:txBody>
      </p:sp>
      <p:sp>
        <p:nvSpPr>
          <p:cNvPr id="6" name="TextBox 5"/>
          <p:cNvSpPr txBox="1"/>
          <p:nvPr/>
        </p:nvSpPr>
        <p:spPr>
          <a:xfrm>
            <a:off x="6424638" y="1119269"/>
            <a:ext cx="1941488" cy="4431983"/>
          </a:xfrm>
          <a:prstGeom prst="rect">
            <a:avLst/>
          </a:prstGeom>
          <a:noFill/>
        </p:spPr>
        <p:txBody>
          <a:bodyPr wrap="square" rtlCol="0">
            <a:spAutoFit/>
          </a:bodyPr>
          <a:lstStyle/>
          <a:p>
            <a:r>
              <a:rPr lang="en-US" sz="1400" b="1" dirty="0"/>
              <a:t>As a College we have focused on access, and not focused on students as they complete their goals and leave Hartnell.</a:t>
            </a:r>
          </a:p>
          <a:p>
            <a:endParaRPr lang="en-US" sz="800" b="1" dirty="0"/>
          </a:p>
          <a:p>
            <a:r>
              <a:rPr lang="en-US" sz="1400" b="1" dirty="0"/>
              <a:t>Students need reinforcement of guiding steps to ensure that they are on their pathway and what their next steps leading to completion will be.</a:t>
            </a:r>
          </a:p>
          <a:p>
            <a:endParaRPr lang="en-US" sz="800" b="1" dirty="0"/>
          </a:p>
          <a:p>
            <a:r>
              <a:rPr lang="en-US" sz="1400" b="1" dirty="0"/>
              <a:t>Many of our students need to be better prepared for employment or transfer </a:t>
            </a:r>
            <a:r>
              <a:rPr lang="en-US" sz="1400" b="1" dirty="0" smtClean="0"/>
              <a:t>readiness.</a:t>
            </a:r>
            <a:endParaRPr lang="en-US" sz="1400" b="1" dirty="0">
              <a:solidFill>
                <a:prstClr val="black"/>
              </a:solidFill>
              <a:latin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Calibri"/>
              <a:ea typeface="+mn-ea"/>
              <a:cs typeface="+mn-cs"/>
            </a:endParaRPr>
          </a:p>
        </p:txBody>
      </p:sp>
      <p:sp>
        <p:nvSpPr>
          <p:cNvPr id="7" name="TextBox 6"/>
          <p:cNvSpPr txBox="1"/>
          <p:nvPr/>
        </p:nvSpPr>
        <p:spPr>
          <a:xfrm rot="10800000" flipV="1">
            <a:off x="3962400" y="724177"/>
            <a:ext cx="2362200" cy="4955203"/>
          </a:xfrm>
          <a:prstGeom prst="rect">
            <a:avLst/>
          </a:prstGeom>
          <a:noFill/>
        </p:spPr>
        <p:txBody>
          <a:bodyPr wrap="square" rtlCol="0">
            <a:spAutoFit/>
          </a:bodyPr>
          <a:lstStyle/>
          <a:p>
            <a:endParaRPr lang="en-US" sz="1100" b="1" dirty="0">
              <a:latin typeface="Calibri" panose="020F0502020204030204" pitchFamily="34" charset="0"/>
            </a:endParaRPr>
          </a:p>
          <a:p>
            <a:pPr lvl="0" defTabSz="190470">
              <a:buClr>
                <a:srgbClr val="000000"/>
              </a:buClr>
              <a:defRPr/>
            </a:pPr>
            <a:endParaRPr lang="en-US" sz="1100" b="1" kern="0" dirty="0">
              <a:solidFill>
                <a:prstClr val="black"/>
              </a:solidFill>
              <a:ea typeface="Calibri"/>
              <a:cs typeface="Calibri"/>
              <a:sym typeface="Calibri"/>
            </a:endParaRPr>
          </a:p>
          <a:p>
            <a:r>
              <a:rPr lang="en-US" sz="1400" b="1" dirty="0">
                <a:latin typeface="Calibri" panose="020F0502020204030204" pitchFamily="34" charset="0"/>
              </a:rPr>
              <a:t>When considering how we could define a completing student it was critically important to take into consideration that our students come to Hartnell with varied educational goals. Students may choose from eleven (11) different goals in the CCC Apply application process. We have distinguished three (3) categories of goals based on the eleven choices: Career/Employment, Development, and Degree/Transfer. The main foci for most completing students are transfer readiness and career placement.</a:t>
            </a:r>
          </a:p>
        </p:txBody>
      </p:sp>
      <p:sp>
        <p:nvSpPr>
          <p:cNvPr id="8" name="TextBox 7"/>
          <p:cNvSpPr txBox="1"/>
          <p:nvPr/>
        </p:nvSpPr>
        <p:spPr>
          <a:xfrm>
            <a:off x="240029" y="1119269"/>
            <a:ext cx="3447295" cy="5324535"/>
          </a:xfrm>
          <a:prstGeom prst="rect">
            <a:avLst/>
          </a:prstGeom>
          <a:noFill/>
        </p:spPr>
        <p:txBody>
          <a:bodyPr wrap="square" rtlCol="0">
            <a:spAutoFit/>
          </a:bodyPr>
          <a:lstStyle/>
          <a:p>
            <a:r>
              <a:rPr lang="en-US" sz="1400" b="1" dirty="0" smtClean="0">
                <a:latin typeface="Calibri" panose="020F0502020204030204" pitchFamily="34" charset="0"/>
              </a:rPr>
              <a:t>This </a:t>
            </a:r>
            <a:r>
              <a:rPr lang="en-US" sz="1400" b="1" dirty="0">
                <a:latin typeface="Calibri" panose="020F0502020204030204" pitchFamily="34" charset="0"/>
              </a:rPr>
              <a:t>design centers on a system that will identify students who are nearing completion, and notify them to ensure they are on track and prepared for graduation, transfer, and/or employment.  A student is considered nearing completion once they have reached 75% of their academic/educational </a:t>
            </a:r>
            <a:r>
              <a:rPr lang="en-US" sz="1400" b="1" dirty="0" smtClean="0">
                <a:latin typeface="Calibri" panose="020F0502020204030204" pitchFamily="34" charset="0"/>
              </a:rPr>
              <a:t>goal.  </a:t>
            </a:r>
          </a:p>
          <a:p>
            <a:endParaRPr lang="en-US" sz="1400" b="1" dirty="0">
              <a:latin typeface="Calibri" panose="020F0502020204030204" pitchFamily="34" charset="0"/>
            </a:endParaRPr>
          </a:p>
          <a:p>
            <a:r>
              <a:rPr lang="en-US" sz="1400" b="1" dirty="0" smtClean="0">
                <a:latin typeface="Calibri" panose="020F0502020204030204" pitchFamily="34" charset="0"/>
              </a:rPr>
              <a:t>Additionally, the proposed system </a:t>
            </a:r>
            <a:r>
              <a:rPr lang="en-US" sz="1400" b="1" dirty="0">
                <a:latin typeface="Calibri" panose="020F0502020204030204" pitchFamily="34" charset="0"/>
              </a:rPr>
              <a:t>of coordinated resources </a:t>
            </a:r>
            <a:r>
              <a:rPr lang="en-US" sz="1400" b="1" dirty="0" smtClean="0">
                <a:latin typeface="Calibri" panose="020F0502020204030204" pitchFamily="34" charset="0"/>
              </a:rPr>
              <a:t>will </a:t>
            </a:r>
            <a:r>
              <a:rPr lang="en-US" sz="1400" b="1" dirty="0">
                <a:latin typeface="Calibri" panose="020F0502020204030204" pitchFamily="34" charset="0"/>
              </a:rPr>
              <a:t>operationalize support strategies including completion and transfer workshops, emotional supports, drop-in counseling, financial literacy, etc.</a:t>
            </a:r>
          </a:p>
          <a:p>
            <a:endParaRPr lang="en-US" sz="800" b="1" dirty="0">
              <a:latin typeface="Calibri" panose="020F0502020204030204" pitchFamily="34" charset="0"/>
            </a:endParaRPr>
          </a:p>
          <a:p>
            <a:r>
              <a:rPr lang="en-US" sz="1400" b="1" dirty="0">
                <a:latin typeface="Calibri" panose="020F0502020204030204" pitchFamily="34" charset="0"/>
              </a:rPr>
              <a:t>Notifications and information will be duplicated across as many platforms as </a:t>
            </a:r>
            <a:r>
              <a:rPr lang="en-US" sz="1400" b="1" dirty="0" smtClean="0">
                <a:latin typeface="Calibri" panose="020F0502020204030204" pitchFamily="34" charset="0"/>
              </a:rPr>
              <a:t>possible such as email, postcard, Ellucian go, Canvas, social media, and/or text messages.</a:t>
            </a:r>
            <a:endParaRPr lang="en-US" sz="1400" b="1" dirty="0">
              <a:latin typeface="Calibri" panose="020F0502020204030204" pitchFamily="34" charset="0"/>
            </a:endParaRPr>
          </a:p>
          <a:p>
            <a:endParaRPr lang="en-US" sz="800" b="1" dirty="0">
              <a:latin typeface="Calibri" panose="020F0502020204030204" pitchFamily="34" charset="0"/>
            </a:endParaRPr>
          </a:p>
          <a:p>
            <a:endParaRPr lang="en-US" sz="800" b="1" dirty="0">
              <a:latin typeface="Calibri" panose="020F0502020204030204" pitchFamily="34" charset="0"/>
            </a:endParaRPr>
          </a:p>
          <a:p>
            <a:r>
              <a:rPr lang="en-US" sz="1400" b="1" dirty="0">
                <a:latin typeface="Calibri" panose="020F0502020204030204" pitchFamily="34" charset="0"/>
              </a:rPr>
              <a:t>Students would not be required to complete all steps, but the website can show requirements and recommendations.</a:t>
            </a:r>
          </a:p>
          <a:p>
            <a:endParaRPr lang="en-US" sz="800" dirty="0">
              <a:latin typeface="Calibri" panose="020F0502020204030204" pitchFamily="34" charset="0"/>
            </a:endParaRPr>
          </a:p>
        </p:txBody>
      </p:sp>
    </p:spTree>
    <p:extLst>
      <p:ext uri="{BB962C8B-B14F-4D97-AF65-F5344CB8AC3E}">
        <p14:creationId xmlns:p14="http://schemas.microsoft.com/office/powerpoint/2010/main" val="376252024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6403" y="0"/>
            <a:ext cx="8911193" cy="6858000"/>
          </a:xfrm>
          <a:prstGeom prst="rect">
            <a:avLst/>
          </a:prstGeom>
        </p:spPr>
      </p:pic>
    </p:spTree>
    <p:extLst>
      <p:ext uri="{BB962C8B-B14F-4D97-AF65-F5344CB8AC3E}">
        <p14:creationId xmlns:p14="http://schemas.microsoft.com/office/powerpoint/2010/main" val="91126043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77875" y="123204"/>
            <a:ext cx="7588250" cy="474476"/>
          </a:xfrm>
        </p:spPr>
        <p:txBody>
          <a:bodyPr>
            <a:normAutofit fontScale="90000"/>
          </a:bodyPr>
          <a:lstStyle/>
          <a:p>
            <a:r>
              <a:rPr lang="en-US" sz="1500" b="1" dirty="0">
                <a:latin typeface="Tahoma" panose="020B0604030504040204" pitchFamily="34" charset="0"/>
                <a:ea typeface="Tahoma" panose="020B0604030504040204" pitchFamily="34" charset="0"/>
                <a:cs typeface="Tahoma" panose="020B0604030504040204" pitchFamily="34" charset="0"/>
              </a:rPr>
              <a:t>FACILITATED FORUMS FOR EMPLOYEE ENGAGEMENT</a:t>
            </a:r>
          </a:p>
        </p:txBody>
      </p:sp>
      <p:sp>
        <p:nvSpPr>
          <p:cNvPr id="19" name="Rectangle 18"/>
          <p:cNvSpPr/>
          <p:nvPr/>
        </p:nvSpPr>
        <p:spPr>
          <a:xfrm>
            <a:off x="8839200" y="597680"/>
            <a:ext cx="250825" cy="613481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defTabSz="957776"/>
            <a:r>
              <a:rPr lang="en-US" sz="750" b="1" u="sng" dirty="0" smtClean="0">
                <a:solidFill>
                  <a:prstClr val="black"/>
                </a:solidFill>
                <a:latin typeface="Calibri"/>
              </a:rPr>
              <a:t> </a:t>
            </a:r>
            <a:endParaRPr lang="en-US" sz="750" b="1" u="sng" dirty="0">
              <a:solidFill>
                <a:prstClr val="black"/>
              </a:solidFill>
              <a:latin typeface="Calibri"/>
            </a:endParaRPr>
          </a:p>
        </p:txBody>
      </p:sp>
      <p:sp>
        <p:nvSpPr>
          <p:cNvPr id="16" name="Rectangle 15"/>
          <p:cNvSpPr/>
          <p:nvPr/>
        </p:nvSpPr>
        <p:spPr>
          <a:xfrm>
            <a:off x="4114800" y="1219200"/>
            <a:ext cx="2011799" cy="51816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defTabSz="957776"/>
            <a:r>
              <a:rPr lang="en-US" sz="1400" b="1" u="sng" dirty="0">
                <a:solidFill>
                  <a:prstClr val="black"/>
                </a:solidFill>
                <a:latin typeface="Calibri"/>
              </a:rPr>
              <a:t>Methodology</a:t>
            </a:r>
          </a:p>
        </p:txBody>
      </p:sp>
      <p:sp>
        <p:nvSpPr>
          <p:cNvPr id="49" name="TextBox 48"/>
          <p:cNvSpPr txBox="1"/>
          <p:nvPr/>
        </p:nvSpPr>
        <p:spPr>
          <a:xfrm>
            <a:off x="896799" y="730754"/>
            <a:ext cx="736099" cy="233462"/>
          </a:xfrm>
          <a:prstGeom prst="rect">
            <a:avLst/>
          </a:prstGeom>
          <a:noFill/>
        </p:spPr>
        <p:txBody>
          <a:bodyPr wrap="none" rtlCol="0">
            <a:spAutoFit/>
          </a:bodyPr>
          <a:lstStyle/>
          <a:p>
            <a:pPr defTabSz="957776"/>
            <a:r>
              <a:rPr lang="en-US" sz="917" dirty="0">
                <a:solidFill>
                  <a:prstClr val="white"/>
                </a:solidFill>
                <a:latin typeface="Calibri"/>
              </a:rPr>
              <a:t>Description</a:t>
            </a:r>
          </a:p>
        </p:txBody>
      </p:sp>
      <p:pic>
        <p:nvPicPr>
          <p:cNvPr id="2" name="Picture 1"/>
          <p:cNvPicPr>
            <a:picLocks noChangeAspect="1"/>
          </p:cNvPicPr>
          <p:nvPr/>
        </p:nvPicPr>
        <p:blipFill>
          <a:blip r:embed="rId3"/>
          <a:stretch>
            <a:fillRect/>
          </a:stretch>
        </p:blipFill>
        <p:spPr>
          <a:xfrm>
            <a:off x="240030" y="15240"/>
            <a:ext cx="385266" cy="523875"/>
          </a:xfrm>
          <a:prstGeom prst="rect">
            <a:avLst/>
          </a:prstGeom>
        </p:spPr>
      </p:pic>
      <p:pic>
        <p:nvPicPr>
          <p:cNvPr id="18" name="Picture 17"/>
          <p:cNvPicPr>
            <a:picLocks noChangeAspect="1"/>
          </p:cNvPicPr>
          <p:nvPr/>
        </p:nvPicPr>
        <p:blipFill>
          <a:blip r:embed="rId3"/>
          <a:stretch>
            <a:fillRect/>
          </a:stretch>
        </p:blipFill>
        <p:spPr>
          <a:xfrm>
            <a:off x="8526860" y="15240"/>
            <a:ext cx="385266" cy="523875"/>
          </a:xfrm>
          <a:prstGeom prst="rect">
            <a:avLst/>
          </a:prstGeom>
        </p:spPr>
      </p:pic>
      <p:sp>
        <p:nvSpPr>
          <p:cNvPr id="17" name="Rectangle 16"/>
          <p:cNvSpPr/>
          <p:nvPr/>
        </p:nvSpPr>
        <p:spPr>
          <a:xfrm>
            <a:off x="6599674" y="1219200"/>
            <a:ext cx="2109517" cy="51816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defTabSz="957776"/>
            <a:r>
              <a:rPr lang="en-US" sz="1400" b="1" u="sng" dirty="0">
                <a:solidFill>
                  <a:prstClr val="black"/>
                </a:solidFill>
                <a:latin typeface="Calibri"/>
              </a:rPr>
              <a:t>Justification</a:t>
            </a:r>
          </a:p>
        </p:txBody>
      </p:sp>
      <p:sp>
        <p:nvSpPr>
          <p:cNvPr id="20" name="TextBox 19"/>
          <p:cNvSpPr txBox="1"/>
          <p:nvPr/>
        </p:nvSpPr>
        <p:spPr>
          <a:xfrm>
            <a:off x="978191" y="5645690"/>
            <a:ext cx="572593" cy="233462"/>
          </a:xfrm>
          <a:prstGeom prst="rect">
            <a:avLst/>
          </a:prstGeom>
          <a:noFill/>
        </p:spPr>
        <p:txBody>
          <a:bodyPr wrap="none" rtlCol="0">
            <a:spAutoFit/>
          </a:bodyPr>
          <a:lstStyle/>
          <a:p>
            <a:pPr defTabSz="957776"/>
            <a:r>
              <a:rPr lang="en-US" sz="917" dirty="0">
                <a:solidFill>
                  <a:prstClr val="white"/>
                </a:solidFill>
                <a:latin typeface="Calibri"/>
              </a:rPr>
              <a:t>Funding</a:t>
            </a:r>
          </a:p>
        </p:txBody>
      </p:sp>
      <p:sp>
        <p:nvSpPr>
          <p:cNvPr id="15" name="Rectangle 14"/>
          <p:cNvSpPr/>
          <p:nvPr/>
        </p:nvSpPr>
        <p:spPr>
          <a:xfrm>
            <a:off x="279809" y="1144197"/>
            <a:ext cx="3704982" cy="525660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defTabSz="957776"/>
            <a:r>
              <a:rPr lang="en-US" sz="1400" b="1" u="sng" dirty="0">
                <a:solidFill>
                  <a:prstClr val="black"/>
                </a:solidFill>
                <a:latin typeface="Calibri"/>
              </a:rPr>
              <a:t>Description</a:t>
            </a:r>
          </a:p>
        </p:txBody>
      </p:sp>
      <p:sp>
        <p:nvSpPr>
          <p:cNvPr id="6" name="TextBox 5"/>
          <p:cNvSpPr txBox="1"/>
          <p:nvPr/>
        </p:nvSpPr>
        <p:spPr>
          <a:xfrm>
            <a:off x="6705600" y="1600201"/>
            <a:ext cx="2003590" cy="4832092"/>
          </a:xfrm>
          <a:prstGeom prst="rect">
            <a:avLst/>
          </a:prstGeom>
          <a:noFill/>
        </p:spPr>
        <p:txBody>
          <a:bodyPr wrap="square" rtlCol="0">
            <a:spAutoFit/>
          </a:bodyPr>
          <a:lstStyle/>
          <a:p>
            <a:pPr defTabSz="957776"/>
            <a:r>
              <a:rPr lang="en-US" sz="1400" b="1" dirty="0" smtClean="0">
                <a:solidFill>
                  <a:prstClr val="black"/>
                </a:solidFill>
                <a:latin typeface="Calibri"/>
              </a:rPr>
              <a:t>Because we have become particularly focused on conducting the transactional business of the College, we have not been emphasizing the importance of building community and maintaining relationships. The idea to design a more conducive environment where all constituent groups are collaborating toward achieving institutional goals.  As </a:t>
            </a:r>
            <a:r>
              <a:rPr lang="en-US" sz="1400" b="1" dirty="0">
                <a:solidFill>
                  <a:prstClr val="black"/>
                </a:solidFill>
                <a:latin typeface="Calibri"/>
              </a:rPr>
              <a:t>Dr. Patricia Hsieh has stated, “we can create a workplace that we are proud of and that helps our students succeed.”</a:t>
            </a:r>
          </a:p>
        </p:txBody>
      </p:sp>
      <p:sp>
        <p:nvSpPr>
          <p:cNvPr id="7" name="TextBox 6"/>
          <p:cNvSpPr txBox="1"/>
          <p:nvPr/>
        </p:nvSpPr>
        <p:spPr>
          <a:xfrm rot="10800000" flipV="1">
            <a:off x="4180733" y="1611956"/>
            <a:ext cx="1839066" cy="3108543"/>
          </a:xfrm>
          <a:prstGeom prst="rect">
            <a:avLst/>
          </a:prstGeom>
          <a:noFill/>
        </p:spPr>
        <p:txBody>
          <a:bodyPr wrap="square" rtlCol="0">
            <a:spAutoFit/>
          </a:bodyPr>
          <a:lstStyle/>
          <a:p>
            <a:pPr defTabSz="957776"/>
            <a:endParaRPr lang="en-US" sz="1400" dirty="0">
              <a:solidFill>
                <a:prstClr val="black"/>
              </a:solidFill>
              <a:latin typeface="Calibri"/>
            </a:endParaRPr>
          </a:p>
          <a:p>
            <a:pPr defTabSz="957776"/>
            <a:r>
              <a:rPr lang="en-US" sz="1400" b="1" dirty="0" smtClean="0">
                <a:solidFill>
                  <a:prstClr val="black"/>
                </a:solidFill>
                <a:latin typeface="Calibri"/>
              </a:rPr>
              <a:t>The innovations build on the foundation of </a:t>
            </a:r>
            <a:r>
              <a:rPr lang="en-US" sz="1400" b="1" dirty="0">
                <a:solidFill>
                  <a:prstClr val="black"/>
                </a:solidFill>
                <a:latin typeface="Calibri"/>
              </a:rPr>
              <a:t>pre-existing events and activities at the institution. The President's </a:t>
            </a:r>
            <a:r>
              <a:rPr lang="en-US" sz="1400" b="1" dirty="0" smtClean="0">
                <a:solidFill>
                  <a:prstClr val="black"/>
                </a:solidFill>
                <a:latin typeface="Calibri"/>
              </a:rPr>
              <a:t>Annual Holiday Lunch, </a:t>
            </a:r>
            <a:r>
              <a:rPr lang="en-US" sz="1400" b="1" dirty="0">
                <a:solidFill>
                  <a:prstClr val="black"/>
                </a:solidFill>
                <a:latin typeface="Calibri"/>
              </a:rPr>
              <a:t>the website calendar, and the recent </a:t>
            </a:r>
            <a:r>
              <a:rPr lang="en-US" sz="1400" b="1" dirty="0" smtClean="0">
                <a:solidFill>
                  <a:prstClr val="black"/>
                </a:solidFill>
                <a:latin typeface="Calibri"/>
              </a:rPr>
              <a:t>opening of </a:t>
            </a:r>
            <a:r>
              <a:rPr lang="en-US" sz="1400" b="1" dirty="0">
                <a:solidFill>
                  <a:prstClr val="black"/>
                </a:solidFill>
                <a:latin typeface="Calibri"/>
              </a:rPr>
              <a:t>Starbucks all played a role in the development </a:t>
            </a:r>
            <a:r>
              <a:rPr lang="en-US" sz="1400" b="1" dirty="0" smtClean="0">
                <a:solidFill>
                  <a:prstClr val="black"/>
                </a:solidFill>
                <a:latin typeface="Calibri"/>
              </a:rPr>
              <a:t>of </a:t>
            </a:r>
            <a:r>
              <a:rPr lang="en-US" sz="1400" b="1" dirty="0">
                <a:solidFill>
                  <a:prstClr val="black"/>
                </a:solidFill>
                <a:latin typeface="Calibri"/>
              </a:rPr>
              <a:t>this design.</a:t>
            </a:r>
          </a:p>
        </p:txBody>
      </p:sp>
      <p:sp>
        <p:nvSpPr>
          <p:cNvPr id="8" name="TextBox 7"/>
          <p:cNvSpPr txBox="1"/>
          <p:nvPr/>
        </p:nvSpPr>
        <p:spPr>
          <a:xfrm>
            <a:off x="625296" y="1510733"/>
            <a:ext cx="3260904" cy="2893100"/>
          </a:xfrm>
          <a:prstGeom prst="rect">
            <a:avLst/>
          </a:prstGeom>
          <a:noFill/>
        </p:spPr>
        <p:txBody>
          <a:bodyPr wrap="square" rtlCol="0">
            <a:spAutoFit/>
          </a:bodyPr>
          <a:lstStyle/>
          <a:p>
            <a:pPr defTabSz="957776"/>
            <a:endParaRPr lang="en-US" sz="1400" b="1" dirty="0" smtClean="0">
              <a:solidFill>
                <a:prstClr val="black"/>
              </a:solidFill>
              <a:latin typeface="Calibri"/>
            </a:endParaRPr>
          </a:p>
          <a:p>
            <a:pPr defTabSz="957776"/>
            <a:r>
              <a:rPr lang="en-US" sz="1400" b="1" dirty="0" smtClean="0">
                <a:solidFill>
                  <a:prstClr val="black"/>
                </a:solidFill>
                <a:latin typeface="Calibri"/>
              </a:rPr>
              <a:t>Facilitated forums include several </a:t>
            </a:r>
            <a:r>
              <a:rPr lang="en-US" sz="1400" b="1" dirty="0">
                <a:solidFill>
                  <a:prstClr val="black"/>
                </a:solidFill>
                <a:latin typeface="Calibri"/>
              </a:rPr>
              <a:t>innovations that would work together </a:t>
            </a:r>
            <a:r>
              <a:rPr lang="en-US" sz="1400" b="1" dirty="0" smtClean="0">
                <a:solidFill>
                  <a:prstClr val="black"/>
                </a:solidFill>
                <a:latin typeface="Calibri"/>
              </a:rPr>
              <a:t>to </a:t>
            </a:r>
            <a:r>
              <a:rPr lang="en-US" sz="1400" b="1" dirty="0">
                <a:solidFill>
                  <a:prstClr val="black"/>
                </a:solidFill>
                <a:latin typeface="Calibri"/>
              </a:rPr>
              <a:t>generate more informal interactions and build a more engaged employee culture at Hartnell College for faculty, staff, and administrators. A particular concern is to ensure that constituent </a:t>
            </a:r>
            <a:r>
              <a:rPr lang="en-US" sz="1400" b="1" dirty="0" smtClean="0">
                <a:solidFill>
                  <a:prstClr val="black"/>
                </a:solidFill>
                <a:latin typeface="Calibri"/>
              </a:rPr>
              <a:t>groups </a:t>
            </a:r>
            <a:r>
              <a:rPr lang="en-US" sz="1400" b="1" dirty="0">
                <a:solidFill>
                  <a:prstClr val="black"/>
                </a:solidFill>
                <a:latin typeface="Calibri"/>
              </a:rPr>
              <a:t>have opportunities to interact with each other. These three innovations include: 1) Start of the Semester </a:t>
            </a:r>
            <a:r>
              <a:rPr lang="en-US" sz="1400" b="1" dirty="0" smtClean="0">
                <a:solidFill>
                  <a:prstClr val="black"/>
                </a:solidFill>
                <a:latin typeface="Calibri"/>
              </a:rPr>
              <a:t>Celebrations (at flex days), </a:t>
            </a:r>
            <a:r>
              <a:rPr lang="en-US" sz="1400" b="1" dirty="0">
                <a:solidFill>
                  <a:prstClr val="black"/>
                </a:solidFill>
                <a:latin typeface="Calibri"/>
              </a:rPr>
              <a:t>2) Monthly Event Calendars, and 3) a Regular Happy Employee Hours. </a:t>
            </a:r>
            <a:endParaRPr lang="en-US" sz="1400" b="1" dirty="0" smtClean="0">
              <a:solidFill>
                <a:prstClr val="black"/>
              </a:solidFill>
              <a:latin typeface="Calibri"/>
            </a:endParaRPr>
          </a:p>
        </p:txBody>
      </p:sp>
    </p:spTree>
    <p:extLst>
      <p:ext uri="{BB962C8B-B14F-4D97-AF65-F5344CB8AC3E}">
        <p14:creationId xmlns:p14="http://schemas.microsoft.com/office/powerpoint/2010/main" val="276997677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sz="half" idx="1"/>
          </p:nvPr>
        </p:nvPicPr>
        <p:blipFill>
          <a:blip r:embed="rId2"/>
          <a:stretch>
            <a:fillRect/>
          </a:stretch>
        </p:blipFill>
        <p:spPr>
          <a:xfrm rot="20239670">
            <a:off x="453621" y="1972528"/>
            <a:ext cx="3986932" cy="2362200"/>
          </a:xfrm>
          <a:prstGeom prst="rect">
            <a:avLst/>
          </a:prstGeom>
        </p:spPr>
      </p:pic>
      <p:pic>
        <p:nvPicPr>
          <p:cNvPr id="7" name="Content Placeholder 6"/>
          <p:cNvPicPr>
            <a:picLocks noGrp="1" noChangeAspect="1"/>
          </p:cNvPicPr>
          <p:nvPr>
            <p:ph sz="half" idx="2"/>
          </p:nvPr>
        </p:nvPicPr>
        <p:blipFill>
          <a:blip r:embed="rId3"/>
          <a:stretch>
            <a:fillRect/>
          </a:stretch>
        </p:blipFill>
        <p:spPr>
          <a:xfrm>
            <a:off x="4571999" y="76200"/>
            <a:ext cx="4445309" cy="6629400"/>
          </a:xfrm>
          <a:prstGeom prst="rect">
            <a:avLst/>
          </a:prstGeom>
        </p:spPr>
      </p:pic>
    </p:spTree>
    <p:extLst>
      <p:ext uri="{BB962C8B-B14F-4D97-AF65-F5344CB8AC3E}">
        <p14:creationId xmlns:p14="http://schemas.microsoft.com/office/powerpoint/2010/main" val="15509022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77875" y="123204"/>
            <a:ext cx="7588250" cy="474476"/>
          </a:xfrm>
        </p:spPr>
        <p:txBody>
          <a:bodyPr>
            <a:normAutofit fontScale="90000"/>
          </a:bodyPr>
          <a:lstStyle/>
          <a:p>
            <a:r>
              <a:rPr lang="en-US" sz="1500" b="1" dirty="0" smtClean="0">
                <a:latin typeface="Tahoma" panose="020B0604030504040204" pitchFamily="34" charset="0"/>
                <a:ea typeface="Tahoma" panose="020B0604030504040204" pitchFamily="34" charset="0"/>
                <a:cs typeface="Tahoma" panose="020B0604030504040204" pitchFamily="34" charset="0"/>
              </a:rPr>
              <a:t>Welcome Center &amp; Pre-Enrolled Student Map</a:t>
            </a:r>
            <a:endParaRPr lang="en-US" sz="1500" b="1" dirty="0">
              <a:latin typeface="Tahoma" panose="020B0604030504040204" pitchFamily="34" charset="0"/>
              <a:ea typeface="Tahoma" panose="020B0604030504040204" pitchFamily="34" charset="0"/>
              <a:cs typeface="Tahoma" panose="020B0604030504040204" pitchFamily="34" charset="0"/>
            </a:endParaRPr>
          </a:p>
        </p:txBody>
      </p:sp>
      <p:sp>
        <p:nvSpPr>
          <p:cNvPr id="19" name="Rectangle 18"/>
          <p:cNvSpPr/>
          <p:nvPr/>
        </p:nvSpPr>
        <p:spPr>
          <a:xfrm>
            <a:off x="8839200" y="597680"/>
            <a:ext cx="250825" cy="613481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57776" rtl="0" eaLnBrk="1" fontAlgn="auto" latinLnBrk="0" hangingPunct="1">
              <a:lnSpc>
                <a:spcPct val="100000"/>
              </a:lnSpc>
              <a:spcBef>
                <a:spcPts val="0"/>
              </a:spcBef>
              <a:spcAft>
                <a:spcPts val="0"/>
              </a:spcAft>
              <a:buClrTx/>
              <a:buSzTx/>
              <a:buFontTx/>
              <a:buNone/>
              <a:tabLst/>
              <a:defRPr/>
            </a:pPr>
            <a:r>
              <a:rPr kumimoji="0" lang="en-US" sz="750" b="1" i="0" u="sng" strike="noStrike" kern="1200" cap="none" spc="0" normalizeH="0" baseline="0" noProof="0" dirty="0" smtClean="0">
                <a:ln>
                  <a:noFill/>
                </a:ln>
                <a:solidFill>
                  <a:prstClr val="black"/>
                </a:solidFill>
                <a:effectLst/>
                <a:uLnTx/>
                <a:uFillTx/>
                <a:latin typeface="Calibri"/>
                <a:ea typeface="+mn-ea"/>
                <a:cs typeface="+mn-cs"/>
              </a:rPr>
              <a:t> </a:t>
            </a:r>
            <a:endParaRPr kumimoji="0" lang="en-US" sz="750" b="1" i="0" u="sng" strike="noStrike" kern="1200" cap="none" spc="0" normalizeH="0" baseline="0" noProof="0" dirty="0">
              <a:ln>
                <a:noFill/>
              </a:ln>
              <a:solidFill>
                <a:prstClr val="black"/>
              </a:solidFill>
              <a:effectLst/>
              <a:uLnTx/>
              <a:uFillTx/>
              <a:latin typeface="Calibri"/>
              <a:ea typeface="+mn-ea"/>
              <a:cs typeface="+mn-cs"/>
            </a:endParaRPr>
          </a:p>
        </p:txBody>
      </p:sp>
      <p:sp>
        <p:nvSpPr>
          <p:cNvPr id="16" name="Rectangle 15"/>
          <p:cNvSpPr/>
          <p:nvPr/>
        </p:nvSpPr>
        <p:spPr>
          <a:xfrm>
            <a:off x="4183477" y="844713"/>
            <a:ext cx="2386283" cy="588777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57776" rtl="0" eaLnBrk="1" fontAlgn="auto" latinLnBrk="0" hangingPunct="1">
              <a:lnSpc>
                <a:spcPct val="100000"/>
              </a:lnSpc>
              <a:spcBef>
                <a:spcPts val="0"/>
              </a:spcBef>
              <a:spcAft>
                <a:spcPts val="0"/>
              </a:spcAft>
              <a:buClrTx/>
              <a:buSzTx/>
              <a:buFontTx/>
              <a:buNone/>
              <a:tabLst/>
              <a:defRPr/>
            </a:pPr>
            <a:r>
              <a:rPr kumimoji="0" lang="en-US" sz="1400" b="1" i="0" u="sng" strike="noStrike" kern="1200" cap="none" spc="0" normalizeH="0" baseline="0" noProof="0" dirty="0">
                <a:ln>
                  <a:noFill/>
                </a:ln>
                <a:solidFill>
                  <a:prstClr val="black"/>
                </a:solidFill>
                <a:effectLst/>
                <a:uLnTx/>
                <a:uFillTx/>
                <a:latin typeface="Calibri"/>
                <a:ea typeface="+mn-ea"/>
                <a:cs typeface="+mn-cs"/>
              </a:rPr>
              <a:t>Methodology</a:t>
            </a:r>
          </a:p>
        </p:txBody>
      </p:sp>
      <p:sp>
        <p:nvSpPr>
          <p:cNvPr id="49" name="TextBox 48"/>
          <p:cNvSpPr txBox="1"/>
          <p:nvPr/>
        </p:nvSpPr>
        <p:spPr>
          <a:xfrm>
            <a:off x="896799" y="730754"/>
            <a:ext cx="736099" cy="233462"/>
          </a:xfrm>
          <a:prstGeom prst="rect">
            <a:avLst/>
          </a:prstGeom>
          <a:noFill/>
        </p:spPr>
        <p:txBody>
          <a:bodyPr wrap="none" rtlCol="0">
            <a:spAutoFit/>
          </a:bodyPr>
          <a:lstStyle/>
          <a:p>
            <a:pPr marL="0" marR="0" lvl="0" indent="0" algn="l" defTabSz="957776" rtl="0" eaLnBrk="1" fontAlgn="auto" latinLnBrk="0" hangingPunct="1">
              <a:lnSpc>
                <a:spcPct val="100000"/>
              </a:lnSpc>
              <a:spcBef>
                <a:spcPts val="0"/>
              </a:spcBef>
              <a:spcAft>
                <a:spcPts val="0"/>
              </a:spcAft>
              <a:buClrTx/>
              <a:buSzTx/>
              <a:buFontTx/>
              <a:buNone/>
              <a:tabLst/>
              <a:defRPr/>
            </a:pPr>
            <a:r>
              <a:rPr kumimoji="0" lang="en-US" sz="917" b="0" i="0" u="none" strike="noStrike" kern="1200" cap="none" spc="0" normalizeH="0" baseline="0" noProof="0" dirty="0">
                <a:ln>
                  <a:noFill/>
                </a:ln>
                <a:solidFill>
                  <a:prstClr val="white"/>
                </a:solidFill>
                <a:effectLst/>
                <a:uLnTx/>
                <a:uFillTx/>
                <a:latin typeface="Calibri"/>
                <a:ea typeface="+mn-ea"/>
                <a:cs typeface="+mn-cs"/>
              </a:rPr>
              <a:t>Description</a:t>
            </a:r>
          </a:p>
        </p:txBody>
      </p:sp>
      <p:pic>
        <p:nvPicPr>
          <p:cNvPr id="2" name="Picture 1"/>
          <p:cNvPicPr>
            <a:picLocks noChangeAspect="1"/>
          </p:cNvPicPr>
          <p:nvPr/>
        </p:nvPicPr>
        <p:blipFill>
          <a:blip r:embed="rId3"/>
          <a:stretch>
            <a:fillRect/>
          </a:stretch>
        </p:blipFill>
        <p:spPr>
          <a:xfrm>
            <a:off x="240030" y="15240"/>
            <a:ext cx="385266" cy="523875"/>
          </a:xfrm>
          <a:prstGeom prst="rect">
            <a:avLst/>
          </a:prstGeom>
        </p:spPr>
      </p:pic>
      <p:pic>
        <p:nvPicPr>
          <p:cNvPr id="18" name="Picture 17"/>
          <p:cNvPicPr>
            <a:picLocks noChangeAspect="1"/>
          </p:cNvPicPr>
          <p:nvPr/>
        </p:nvPicPr>
        <p:blipFill>
          <a:blip r:embed="rId3"/>
          <a:stretch>
            <a:fillRect/>
          </a:stretch>
        </p:blipFill>
        <p:spPr>
          <a:xfrm>
            <a:off x="8526860" y="15240"/>
            <a:ext cx="385266" cy="523875"/>
          </a:xfrm>
          <a:prstGeom prst="rect">
            <a:avLst/>
          </a:prstGeom>
        </p:spPr>
      </p:pic>
      <p:sp>
        <p:nvSpPr>
          <p:cNvPr id="17" name="Rectangle 16"/>
          <p:cNvSpPr/>
          <p:nvPr/>
        </p:nvSpPr>
        <p:spPr>
          <a:xfrm>
            <a:off x="6684976" y="853027"/>
            <a:ext cx="2154224" cy="58794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57776" rtl="0" eaLnBrk="1" fontAlgn="auto" latinLnBrk="0" hangingPunct="1">
              <a:lnSpc>
                <a:spcPct val="100000"/>
              </a:lnSpc>
              <a:spcBef>
                <a:spcPts val="0"/>
              </a:spcBef>
              <a:spcAft>
                <a:spcPts val="0"/>
              </a:spcAft>
              <a:buClrTx/>
              <a:buSzTx/>
              <a:buFontTx/>
              <a:buNone/>
              <a:tabLst/>
              <a:defRPr/>
            </a:pPr>
            <a:r>
              <a:rPr kumimoji="0" lang="en-US" sz="1400" b="1" i="0" u="sng" strike="noStrike" kern="1200" cap="none" spc="0" normalizeH="0" baseline="0" noProof="0" dirty="0">
                <a:ln>
                  <a:noFill/>
                </a:ln>
                <a:solidFill>
                  <a:prstClr val="black"/>
                </a:solidFill>
                <a:effectLst/>
                <a:uLnTx/>
                <a:uFillTx/>
                <a:latin typeface="Calibri"/>
                <a:ea typeface="+mn-ea"/>
                <a:cs typeface="+mn-cs"/>
              </a:rPr>
              <a:t>Justification</a:t>
            </a:r>
          </a:p>
        </p:txBody>
      </p:sp>
      <p:sp>
        <p:nvSpPr>
          <p:cNvPr id="20" name="TextBox 19"/>
          <p:cNvSpPr txBox="1"/>
          <p:nvPr/>
        </p:nvSpPr>
        <p:spPr>
          <a:xfrm>
            <a:off x="978191" y="5645690"/>
            <a:ext cx="572593" cy="233462"/>
          </a:xfrm>
          <a:prstGeom prst="rect">
            <a:avLst/>
          </a:prstGeom>
          <a:noFill/>
        </p:spPr>
        <p:txBody>
          <a:bodyPr wrap="none" rtlCol="0">
            <a:spAutoFit/>
          </a:bodyPr>
          <a:lstStyle/>
          <a:p>
            <a:pPr marL="0" marR="0" lvl="0" indent="0" algn="l" defTabSz="957776" rtl="0" eaLnBrk="1" fontAlgn="auto" latinLnBrk="0" hangingPunct="1">
              <a:lnSpc>
                <a:spcPct val="100000"/>
              </a:lnSpc>
              <a:spcBef>
                <a:spcPts val="0"/>
              </a:spcBef>
              <a:spcAft>
                <a:spcPts val="0"/>
              </a:spcAft>
              <a:buClrTx/>
              <a:buSzTx/>
              <a:buFontTx/>
              <a:buNone/>
              <a:tabLst/>
              <a:defRPr/>
            </a:pPr>
            <a:r>
              <a:rPr kumimoji="0" lang="en-US" sz="917" b="0" i="0" u="none" strike="noStrike" kern="1200" cap="none" spc="0" normalizeH="0" baseline="0" noProof="0" dirty="0">
                <a:ln>
                  <a:noFill/>
                </a:ln>
                <a:solidFill>
                  <a:prstClr val="white"/>
                </a:solidFill>
                <a:effectLst/>
                <a:uLnTx/>
                <a:uFillTx/>
                <a:latin typeface="Calibri"/>
                <a:ea typeface="+mn-ea"/>
                <a:cs typeface="+mn-cs"/>
              </a:rPr>
              <a:t>Funding</a:t>
            </a:r>
          </a:p>
        </p:txBody>
      </p:sp>
      <p:sp>
        <p:nvSpPr>
          <p:cNvPr id="15" name="Rectangle 14"/>
          <p:cNvSpPr/>
          <p:nvPr/>
        </p:nvSpPr>
        <p:spPr>
          <a:xfrm>
            <a:off x="279809" y="844714"/>
            <a:ext cx="3704982" cy="588778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57776" rtl="0" eaLnBrk="1" fontAlgn="auto" latinLnBrk="0" hangingPunct="1">
              <a:lnSpc>
                <a:spcPct val="100000"/>
              </a:lnSpc>
              <a:spcBef>
                <a:spcPts val="0"/>
              </a:spcBef>
              <a:spcAft>
                <a:spcPts val="0"/>
              </a:spcAft>
              <a:buClrTx/>
              <a:buSzTx/>
              <a:buFontTx/>
              <a:buNone/>
              <a:tabLst/>
              <a:defRPr/>
            </a:pPr>
            <a:r>
              <a:rPr kumimoji="0" lang="en-US" sz="1400" b="1" i="0" u="sng" strike="noStrike" kern="1200" cap="none" spc="0" normalizeH="0" baseline="0" noProof="0" dirty="0">
                <a:ln>
                  <a:noFill/>
                </a:ln>
                <a:solidFill>
                  <a:prstClr val="black"/>
                </a:solidFill>
                <a:effectLst/>
                <a:uLnTx/>
                <a:uFillTx/>
                <a:latin typeface="Calibri"/>
                <a:ea typeface="+mn-ea"/>
                <a:cs typeface="+mn-cs"/>
              </a:rPr>
              <a:t>Description</a:t>
            </a:r>
          </a:p>
        </p:txBody>
      </p:sp>
      <p:sp>
        <p:nvSpPr>
          <p:cNvPr id="6" name="TextBox 5"/>
          <p:cNvSpPr txBox="1"/>
          <p:nvPr/>
        </p:nvSpPr>
        <p:spPr>
          <a:xfrm>
            <a:off x="4231687" y="1211251"/>
            <a:ext cx="2202464" cy="5478423"/>
          </a:xfrm>
          <a:prstGeom prst="rect">
            <a:avLst/>
          </a:prstGeom>
          <a:noFill/>
        </p:spPr>
        <p:txBody>
          <a:bodyPr wrap="square" rtlCol="0">
            <a:spAutoFit/>
          </a:bodyPr>
          <a:lstStyle/>
          <a:p>
            <a:pPr defTabSz="190470">
              <a:buClr>
                <a:srgbClr val="000000"/>
              </a:buClr>
            </a:pPr>
            <a:r>
              <a:rPr lang="en-US" sz="1400" b="1" kern="0" dirty="0" smtClean="0">
                <a:ea typeface="Calibri"/>
                <a:cs typeface="Calibri"/>
                <a:sym typeface="Calibri"/>
              </a:rPr>
              <a:t>Qualitative information </a:t>
            </a:r>
            <a:r>
              <a:rPr lang="en-US" sz="1400" b="1" kern="0" dirty="0">
                <a:ea typeface="Calibri"/>
                <a:cs typeface="Calibri"/>
                <a:sym typeface="Calibri"/>
              </a:rPr>
              <a:t>indicates that Adult populations are getting lost in the entry </a:t>
            </a:r>
            <a:r>
              <a:rPr lang="en-US" sz="1400" b="1" kern="0" dirty="0" smtClean="0">
                <a:ea typeface="Calibri"/>
                <a:cs typeface="Calibri"/>
                <a:sym typeface="Calibri"/>
              </a:rPr>
              <a:t>process and not completing their application. Given the length of time that adult students have been away from the educational system, they may lack confidence in applying and require more information before making what they perceive is a substantial commitment.  </a:t>
            </a:r>
          </a:p>
          <a:p>
            <a:pPr defTabSz="190470">
              <a:buClr>
                <a:srgbClr val="000000"/>
              </a:buClr>
            </a:pPr>
            <a:endParaRPr lang="en-US" sz="1400" b="1" kern="0" dirty="0">
              <a:ea typeface="Calibri"/>
              <a:cs typeface="Calibri"/>
              <a:sym typeface="Calibri"/>
            </a:endParaRPr>
          </a:p>
          <a:p>
            <a:pPr defTabSz="190470">
              <a:buClr>
                <a:srgbClr val="000000"/>
              </a:buClr>
            </a:pPr>
            <a:r>
              <a:rPr lang="en-US" sz="1400" b="1" dirty="0"/>
              <a:t>Regular student team members and the Associated Students of Hartnell College provided valuable feedback that </a:t>
            </a:r>
            <a:r>
              <a:rPr lang="en-US" sz="1400" b="1" dirty="0" smtClean="0"/>
              <a:t>informed </a:t>
            </a:r>
            <a:r>
              <a:rPr lang="en-US" sz="1400" b="1" dirty="0"/>
              <a:t>the work and final product.</a:t>
            </a:r>
          </a:p>
          <a:p>
            <a:pPr defTabSz="190470">
              <a:buClr>
                <a:srgbClr val="000000"/>
              </a:buClr>
            </a:pPr>
            <a:endParaRPr lang="en-US" sz="1400" b="1" kern="0" dirty="0">
              <a:ea typeface="Calibri"/>
              <a:cs typeface="Calibri"/>
              <a:sym typeface="Calibri"/>
            </a:endParaRPr>
          </a:p>
          <a:p>
            <a:pPr defTabSz="190470">
              <a:buClr>
                <a:srgbClr val="000000"/>
              </a:buClr>
            </a:pPr>
            <a:endParaRPr lang="en-US" sz="1400" b="1" kern="0" dirty="0" smtClean="0">
              <a:ea typeface="Calibri"/>
              <a:cs typeface="Calibri"/>
              <a:sym typeface="Calibri"/>
            </a:endParaRPr>
          </a:p>
        </p:txBody>
      </p:sp>
      <p:sp>
        <p:nvSpPr>
          <p:cNvPr id="7" name="TextBox 6"/>
          <p:cNvSpPr txBox="1"/>
          <p:nvPr/>
        </p:nvSpPr>
        <p:spPr>
          <a:xfrm rot="10800000" flipV="1">
            <a:off x="6768446" y="1352748"/>
            <a:ext cx="1988640" cy="4832092"/>
          </a:xfrm>
          <a:prstGeom prst="rect">
            <a:avLst/>
          </a:prstGeom>
          <a:noFill/>
        </p:spPr>
        <p:txBody>
          <a:bodyPr wrap="square" rtlCol="0">
            <a:spAutoFit/>
          </a:bodyPr>
          <a:lstStyle/>
          <a:p>
            <a:pPr defTabSz="190470">
              <a:buClr>
                <a:srgbClr val="FFFFFF"/>
              </a:buClr>
              <a:buSzPts val="3600"/>
            </a:pPr>
            <a:r>
              <a:rPr lang="en-US" sz="1400" b="1" kern="0" dirty="0" smtClean="0">
                <a:ea typeface="Calibri"/>
                <a:cs typeface="Calibri"/>
                <a:sym typeface="Calibri"/>
              </a:rPr>
              <a:t>High </a:t>
            </a:r>
            <a:r>
              <a:rPr lang="en-US" sz="1400" b="1" kern="0" dirty="0">
                <a:ea typeface="Calibri"/>
                <a:cs typeface="Calibri"/>
                <a:sym typeface="Calibri"/>
              </a:rPr>
              <a:t>school students are </a:t>
            </a:r>
            <a:r>
              <a:rPr lang="en-US" sz="1400" b="1" kern="0" dirty="0" smtClean="0">
                <a:ea typeface="Calibri"/>
                <a:cs typeface="Calibri"/>
                <a:sym typeface="Calibri"/>
              </a:rPr>
              <a:t>currently provided </a:t>
            </a:r>
            <a:r>
              <a:rPr lang="en-US" sz="1400" b="1" kern="0" dirty="0">
                <a:ea typeface="Calibri"/>
                <a:cs typeface="Calibri"/>
                <a:sym typeface="Calibri"/>
              </a:rPr>
              <a:t>adequate entry pathways with successful Hartnell </a:t>
            </a:r>
            <a:r>
              <a:rPr lang="en-US" sz="1400" b="1" kern="0" dirty="0" smtClean="0">
                <a:ea typeface="Calibri"/>
                <a:cs typeface="Calibri"/>
                <a:sym typeface="Calibri"/>
              </a:rPr>
              <a:t>programs, </a:t>
            </a:r>
            <a:r>
              <a:rPr lang="en-US" sz="1400" b="1" kern="0" dirty="0">
                <a:ea typeface="Calibri"/>
                <a:cs typeface="Calibri"/>
                <a:sym typeface="Calibri"/>
              </a:rPr>
              <a:t>such as Panther Prep and dual enrollment. </a:t>
            </a:r>
            <a:r>
              <a:rPr lang="en-US" sz="1400" b="1" kern="0" dirty="0" smtClean="0">
                <a:ea typeface="Calibri"/>
                <a:cs typeface="Calibri"/>
                <a:sym typeface="Calibri"/>
              </a:rPr>
              <a:t>Adult students, however, are not provided similar services. Complicating </a:t>
            </a:r>
            <a:r>
              <a:rPr lang="en-US" sz="1400" b="1" kern="0" dirty="0">
                <a:ea typeface="Calibri"/>
                <a:cs typeface="Calibri"/>
                <a:sym typeface="Calibri"/>
              </a:rPr>
              <a:t>matters is that </a:t>
            </a:r>
            <a:r>
              <a:rPr lang="en-US" sz="1400" b="1" kern="0" dirty="0" smtClean="0">
                <a:ea typeface="Calibri"/>
                <a:cs typeface="Calibri"/>
                <a:sym typeface="Calibri"/>
              </a:rPr>
              <a:t>the </a:t>
            </a:r>
            <a:r>
              <a:rPr lang="en-US" sz="1400" b="1" kern="0" dirty="0">
                <a:ea typeface="Calibri"/>
                <a:cs typeface="Calibri"/>
                <a:sym typeface="Calibri"/>
              </a:rPr>
              <a:t>College does not currently provide a Welcome Center. </a:t>
            </a:r>
            <a:r>
              <a:rPr lang="en-US" sz="1400" b="1" kern="0" dirty="0" smtClean="0">
                <a:ea typeface="Calibri"/>
                <a:cs typeface="Calibri"/>
                <a:sym typeface="Calibri"/>
              </a:rPr>
              <a:t>Providing these additional services and a Welcome Center will diminish existing </a:t>
            </a:r>
            <a:r>
              <a:rPr lang="en-US" sz="1400" b="1" kern="0" dirty="0">
                <a:ea typeface="Calibri"/>
                <a:cs typeface="Calibri"/>
                <a:sym typeface="Calibri"/>
              </a:rPr>
              <a:t>barriers that </a:t>
            </a:r>
            <a:r>
              <a:rPr lang="en-US" sz="1400" b="1" kern="0" dirty="0" smtClean="0">
                <a:ea typeface="Calibri"/>
                <a:cs typeface="Calibri"/>
                <a:sym typeface="Calibri"/>
              </a:rPr>
              <a:t>adult students experience.</a:t>
            </a:r>
            <a:endParaRPr lang="en-US" sz="1400" b="1" kern="0" dirty="0">
              <a:latin typeface="Arial"/>
              <a:cs typeface="Arial"/>
              <a:sym typeface="Arial"/>
            </a:endParaRPr>
          </a:p>
          <a:p>
            <a:pPr marL="0" marR="0" lvl="0" indent="0" algn="l" defTabSz="957776"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Calibri"/>
              <a:ea typeface="+mn-ea"/>
              <a:cs typeface="+mn-cs"/>
            </a:endParaRPr>
          </a:p>
        </p:txBody>
      </p:sp>
      <p:sp>
        <p:nvSpPr>
          <p:cNvPr id="8" name="TextBox 7"/>
          <p:cNvSpPr txBox="1"/>
          <p:nvPr/>
        </p:nvSpPr>
        <p:spPr>
          <a:xfrm>
            <a:off x="381000" y="1211251"/>
            <a:ext cx="3429000" cy="5047536"/>
          </a:xfrm>
          <a:prstGeom prst="rect">
            <a:avLst/>
          </a:prstGeom>
          <a:noFill/>
        </p:spPr>
        <p:txBody>
          <a:bodyPr wrap="square" rtlCol="0">
            <a:spAutoFit/>
          </a:bodyPr>
          <a:lstStyle/>
          <a:p>
            <a:pPr defTabSz="190470">
              <a:buClr>
                <a:srgbClr val="000000"/>
              </a:buClr>
            </a:pPr>
            <a:endParaRPr lang="en-US" sz="1400" b="1" kern="0" dirty="0">
              <a:ea typeface="Calibri"/>
              <a:cs typeface="Calibri"/>
              <a:sym typeface="Calibri"/>
            </a:endParaRPr>
          </a:p>
          <a:p>
            <a:r>
              <a:rPr lang="en-US" sz="1400" b="1" kern="0" dirty="0">
                <a:ea typeface="Calibri"/>
                <a:cs typeface="Calibri"/>
                <a:sym typeface="Calibri"/>
              </a:rPr>
              <a:t>This design is a roadmap for enrollment into the </a:t>
            </a:r>
            <a:r>
              <a:rPr lang="en-US" sz="1400" b="1" kern="0" dirty="0" smtClean="0">
                <a:ea typeface="Calibri"/>
                <a:cs typeface="Calibri"/>
                <a:sym typeface="Calibri"/>
              </a:rPr>
              <a:t>College. It includes: </a:t>
            </a:r>
            <a:r>
              <a:rPr lang="en-US" sz="1400" b="1" dirty="0">
                <a:ea typeface="Calibri"/>
                <a:cs typeface="Calibri"/>
                <a:sym typeface="Calibri"/>
              </a:rPr>
              <a:t>promotion of Welcome Center,</a:t>
            </a:r>
            <a:r>
              <a:rPr lang="en-US" sz="1400" b="1" dirty="0">
                <a:sym typeface="Calibri"/>
              </a:rPr>
              <a:t> </a:t>
            </a:r>
            <a:r>
              <a:rPr lang="en-US" sz="1400" b="1" dirty="0">
                <a:ea typeface="Calibri"/>
                <a:cs typeface="Calibri"/>
                <a:sym typeface="Calibri"/>
              </a:rPr>
              <a:t>promotion various programs and services offered at the College, promotion of face to face enrollment, and assistance with the Steps to </a:t>
            </a:r>
            <a:r>
              <a:rPr lang="en-US" sz="1400" b="1" dirty="0" smtClean="0">
                <a:ea typeface="Calibri"/>
                <a:cs typeface="Calibri"/>
                <a:sym typeface="Calibri"/>
              </a:rPr>
              <a:t>Success.</a:t>
            </a:r>
            <a:r>
              <a:rPr lang="en-US" sz="1400" b="1" dirty="0" smtClean="0">
                <a:sym typeface="Calibri"/>
              </a:rPr>
              <a:t> </a:t>
            </a:r>
            <a:r>
              <a:rPr lang="en-US" sz="1400" b="1" kern="0" dirty="0" smtClean="0">
                <a:ea typeface="Calibri"/>
                <a:cs typeface="Calibri"/>
                <a:sym typeface="Calibri"/>
              </a:rPr>
              <a:t>It </a:t>
            </a:r>
            <a:r>
              <a:rPr lang="en-US" sz="1400" b="1" kern="0" dirty="0">
                <a:ea typeface="Calibri"/>
                <a:cs typeface="Calibri"/>
                <a:sym typeface="Calibri"/>
              </a:rPr>
              <a:t>is designed for the following populations: Adult, ESL, GED, Adult School, </a:t>
            </a:r>
            <a:r>
              <a:rPr lang="en-US" sz="1400" b="1" kern="0" dirty="0" smtClean="0">
                <a:ea typeface="Calibri"/>
                <a:cs typeface="Calibri"/>
                <a:sym typeface="Calibri"/>
              </a:rPr>
              <a:t>non-traditional, re-entry, and formerly </a:t>
            </a:r>
            <a:r>
              <a:rPr lang="en-US" sz="1400" b="1" kern="0" dirty="0">
                <a:ea typeface="Calibri"/>
                <a:cs typeface="Calibri"/>
                <a:sym typeface="Calibri"/>
              </a:rPr>
              <a:t>incarcerated prospective students. </a:t>
            </a:r>
            <a:endParaRPr lang="en-US" sz="1400" b="1" dirty="0">
              <a:ea typeface="Calibri"/>
              <a:cs typeface="Calibri"/>
              <a:sym typeface="Calibri"/>
            </a:endParaRPr>
          </a:p>
          <a:p>
            <a:pPr defTabSz="190470">
              <a:buClr>
                <a:srgbClr val="000000"/>
              </a:buClr>
            </a:pPr>
            <a:endParaRPr lang="en-US" sz="1400" b="1" kern="0" dirty="0">
              <a:latin typeface="Arial"/>
              <a:cs typeface="Arial"/>
              <a:sym typeface="Arial"/>
            </a:endParaRPr>
          </a:p>
          <a:p>
            <a:pPr defTabSz="190470">
              <a:buClr>
                <a:srgbClr val="000000"/>
              </a:buClr>
            </a:pPr>
            <a:r>
              <a:rPr lang="en-US" sz="1400" b="1" kern="0" dirty="0" smtClean="0">
                <a:ea typeface="Calibri"/>
                <a:cs typeface="Calibri"/>
                <a:sym typeface="Calibri"/>
              </a:rPr>
              <a:t>This </a:t>
            </a:r>
            <a:r>
              <a:rPr lang="en-US" sz="1400" b="1" kern="0" dirty="0">
                <a:ea typeface="Calibri"/>
                <a:cs typeface="Calibri"/>
                <a:sym typeface="Calibri"/>
              </a:rPr>
              <a:t>design serves to promote the college while providing information and services for enrollment. The team took a holistic approach to </a:t>
            </a:r>
            <a:r>
              <a:rPr lang="en-US" sz="1400" b="1" kern="0" dirty="0" smtClean="0">
                <a:ea typeface="Calibri"/>
                <a:cs typeface="Calibri"/>
                <a:sym typeface="Calibri"/>
              </a:rPr>
              <a:t>assist and guide pre-enrolled students prior to applying to the College. The map will </a:t>
            </a:r>
            <a:r>
              <a:rPr lang="en-US" sz="1400" b="1" kern="0" dirty="0">
                <a:ea typeface="Calibri"/>
                <a:cs typeface="Calibri"/>
                <a:sym typeface="Calibri"/>
              </a:rPr>
              <a:t>be </a:t>
            </a:r>
            <a:r>
              <a:rPr lang="en-US" sz="1400" b="1" kern="0" dirty="0" smtClean="0">
                <a:ea typeface="Calibri"/>
                <a:cs typeface="Calibri"/>
                <a:sym typeface="Calibri"/>
              </a:rPr>
              <a:t>provided </a:t>
            </a:r>
            <a:r>
              <a:rPr lang="en-US" sz="1400" b="1" kern="0" dirty="0">
                <a:ea typeface="Calibri"/>
                <a:cs typeface="Calibri"/>
                <a:sym typeface="Calibri"/>
              </a:rPr>
              <a:t>in multiple </a:t>
            </a:r>
            <a:r>
              <a:rPr lang="en-US" sz="1400" b="1" kern="0" dirty="0" smtClean="0">
                <a:ea typeface="Calibri"/>
                <a:cs typeface="Calibri"/>
                <a:sym typeface="Calibri"/>
              </a:rPr>
              <a:t>languages and </a:t>
            </a:r>
            <a:r>
              <a:rPr lang="en-US" sz="1400" b="1" kern="0" dirty="0">
                <a:ea typeface="Calibri"/>
                <a:cs typeface="Calibri"/>
                <a:sym typeface="Calibri"/>
              </a:rPr>
              <a:t>District wide. </a:t>
            </a:r>
            <a:r>
              <a:rPr lang="en-US" sz="1400" b="1" kern="0" dirty="0" smtClean="0">
                <a:ea typeface="Calibri"/>
                <a:cs typeface="Calibri"/>
                <a:sym typeface="Calibri"/>
              </a:rPr>
              <a:t>The Welcome </a:t>
            </a:r>
            <a:r>
              <a:rPr lang="en-US" sz="1400" b="1" kern="0" dirty="0">
                <a:ea typeface="Calibri"/>
                <a:cs typeface="Calibri"/>
                <a:sym typeface="Calibri"/>
              </a:rPr>
              <a:t>Center will focus </a:t>
            </a:r>
            <a:r>
              <a:rPr lang="en-US" sz="1400" b="1" kern="0" dirty="0" smtClean="0">
                <a:ea typeface="Calibri"/>
                <a:cs typeface="Calibri"/>
                <a:sym typeface="Calibri"/>
              </a:rPr>
              <a:t>on </a:t>
            </a:r>
            <a:r>
              <a:rPr lang="en-US" sz="1400" b="1" kern="0" dirty="0">
                <a:ea typeface="Calibri"/>
                <a:cs typeface="Calibri"/>
                <a:sym typeface="Calibri"/>
              </a:rPr>
              <a:t>providing excellent customer service to all </a:t>
            </a:r>
            <a:r>
              <a:rPr lang="en-US" sz="1400" b="1" kern="0" dirty="0" smtClean="0">
                <a:ea typeface="Calibri"/>
                <a:cs typeface="Calibri"/>
                <a:sym typeface="Calibri"/>
              </a:rPr>
              <a:t>visitors; a designated web page will provide an online element to the Welcome Center.  </a:t>
            </a:r>
            <a:endParaRPr lang="en-US" sz="1400" b="1" kern="0" dirty="0">
              <a:ea typeface="Calibri"/>
              <a:cs typeface="Calibri"/>
              <a:sym typeface="Calibri"/>
            </a:endParaRPr>
          </a:p>
        </p:txBody>
      </p:sp>
    </p:spTree>
    <p:extLst>
      <p:ext uri="{BB962C8B-B14F-4D97-AF65-F5344CB8AC3E}">
        <p14:creationId xmlns:p14="http://schemas.microsoft.com/office/powerpoint/2010/main" val="5073076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26406" y="1046802"/>
            <a:ext cx="3655809" cy="2123660"/>
            <a:chOff x="-301963" y="698238"/>
            <a:chExt cx="3272210" cy="2084369"/>
          </a:xfrm>
        </p:grpSpPr>
        <p:sp>
          <p:nvSpPr>
            <p:cNvPr id="3" name="TextBox 2"/>
            <p:cNvSpPr txBox="1"/>
            <p:nvPr/>
          </p:nvSpPr>
          <p:spPr>
            <a:xfrm>
              <a:off x="-18142" y="698238"/>
              <a:ext cx="2988389" cy="317186"/>
            </a:xfrm>
            <a:prstGeom prst="rect">
              <a:avLst/>
            </a:prstGeom>
            <a:noFill/>
          </p:spPr>
          <p:txBody>
            <a:bodyPr wrap="square" lIns="0" rtlCol="0" anchor="ctr">
              <a:spAutoFit/>
            </a:bodyPr>
            <a:lstStyle/>
            <a:p>
              <a:pPr algn="ctr" defTabSz="685800"/>
              <a:r>
                <a:rPr lang="en-US" sz="1500" b="1" dirty="0">
                  <a:solidFill>
                    <a:srgbClr val="FF0000"/>
                  </a:solidFill>
                  <a:latin typeface="Calibri"/>
                </a:rPr>
                <a:t>BUSINESS, AGRICULTURE &amp; INDUSTRIES</a:t>
              </a:r>
            </a:p>
          </p:txBody>
        </p:sp>
        <p:sp>
          <p:nvSpPr>
            <p:cNvPr id="4" name="TextBox 3"/>
            <p:cNvSpPr txBox="1"/>
            <p:nvPr/>
          </p:nvSpPr>
          <p:spPr>
            <a:xfrm>
              <a:off x="-301963" y="1060739"/>
              <a:ext cx="3040795" cy="1721868"/>
            </a:xfrm>
            <a:prstGeom prst="rect">
              <a:avLst/>
            </a:prstGeom>
            <a:noFill/>
            <a:ln>
              <a:noFill/>
            </a:ln>
          </p:spPr>
          <p:txBody>
            <a:bodyPr wrap="square" lIns="0" rIns="0" rtlCol="0" anchor="ctr">
              <a:spAutoFit/>
            </a:bodyPr>
            <a:lstStyle/>
            <a:p>
              <a:pPr algn="ctr" defTabSz="685800"/>
              <a:r>
                <a:rPr lang="en-US" sz="900" dirty="0">
                  <a:solidFill>
                    <a:prstClr val="black">
                      <a:lumMod val="75000"/>
                      <a:lumOff val="25000"/>
                    </a:prstClr>
                  </a:solidFill>
                </a:rPr>
                <a:t>Administration of Justice</a:t>
              </a:r>
            </a:p>
            <a:p>
              <a:pPr algn="ctr" defTabSz="685800"/>
              <a:r>
                <a:rPr lang="en-US" sz="900" dirty="0" smtClean="0">
                  <a:solidFill>
                    <a:prstClr val="black">
                      <a:lumMod val="75000"/>
                      <a:lumOff val="25000"/>
                    </a:prstClr>
                  </a:solidFill>
                  <a:latin typeface="Calibri"/>
                </a:rPr>
                <a:t>Advanced </a:t>
              </a:r>
              <a:r>
                <a:rPr lang="en-US" sz="900" dirty="0">
                  <a:solidFill>
                    <a:prstClr val="black">
                      <a:lumMod val="75000"/>
                      <a:lumOff val="25000"/>
                    </a:prstClr>
                  </a:solidFill>
                  <a:latin typeface="Calibri"/>
                </a:rPr>
                <a:t>Automotive Technology</a:t>
              </a:r>
            </a:p>
            <a:p>
              <a:pPr algn="ctr" defTabSz="685800"/>
              <a:r>
                <a:rPr lang="en-US" sz="900" dirty="0">
                  <a:solidFill>
                    <a:prstClr val="black">
                      <a:lumMod val="75000"/>
                      <a:lumOff val="25000"/>
                    </a:prstClr>
                  </a:solidFill>
                  <a:latin typeface="Calibri"/>
                </a:rPr>
                <a:t>Advanced Diesel Technology</a:t>
              </a:r>
            </a:p>
            <a:p>
              <a:pPr algn="ctr" defTabSz="685800"/>
              <a:r>
                <a:rPr lang="en-US" sz="900" dirty="0">
                  <a:solidFill>
                    <a:prstClr val="black">
                      <a:lumMod val="75000"/>
                      <a:lumOff val="25000"/>
                    </a:prstClr>
                  </a:solidFill>
                  <a:latin typeface="Calibri"/>
                </a:rPr>
                <a:t>Agriculture Business</a:t>
              </a:r>
            </a:p>
            <a:p>
              <a:pPr algn="ctr" defTabSz="685800"/>
              <a:r>
                <a:rPr lang="en-US" sz="900" dirty="0">
                  <a:solidFill>
                    <a:prstClr val="black">
                      <a:lumMod val="75000"/>
                      <a:lumOff val="25000"/>
                    </a:prstClr>
                  </a:solidFill>
                  <a:latin typeface="Calibri"/>
                </a:rPr>
                <a:t>Agriculture Plant Science</a:t>
              </a:r>
            </a:p>
            <a:p>
              <a:pPr algn="ctr" defTabSz="685800"/>
              <a:r>
                <a:rPr lang="en-US" sz="900" dirty="0">
                  <a:solidFill>
                    <a:prstClr val="black">
                      <a:lumMod val="75000"/>
                      <a:lumOff val="25000"/>
                    </a:prstClr>
                  </a:solidFill>
                  <a:latin typeface="Calibri"/>
                </a:rPr>
                <a:t>Agriculture (Food Safety, Production)</a:t>
              </a:r>
              <a:endParaRPr lang="en-US" sz="825" dirty="0">
                <a:solidFill>
                  <a:prstClr val="black">
                    <a:lumMod val="75000"/>
                    <a:lumOff val="25000"/>
                  </a:prstClr>
                </a:solidFill>
                <a:latin typeface="Calibri"/>
              </a:endParaRPr>
            </a:p>
            <a:p>
              <a:pPr algn="ctr" defTabSz="685800"/>
              <a:r>
                <a:rPr lang="en-US" sz="900" dirty="0">
                  <a:solidFill>
                    <a:prstClr val="black">
                      <a:lumMod val="75000"/>
                      <a:lumOff val="25000"/>
                    </a:prstClr>
                  </a:solidFill>
                  <a:latin typeface="Calibri"/>
                </a:rPr>
                <a:t>Business Administration </a:t>
              </a:r>
            </a:p>
            <a:p>
              <a:pPr algn="ctr" defTabSz="685800"/>
              <a:r>
                <a:rPr lang="en-US" sz="900" dirty="0">
                  <a:solidFill>
                    <a:prstClr val="black">
                      <a:lumMod val="75000"/>
                      <a:lumOff val="25000"/>
                    </a:prstClr>
                  </a:solidFill>
                  <a:latin typeface="Calibri"/>
                </a:rPr>
                <a:t>Business Office Technology (Bookkeeping, </a:t>
              </a:r>
            </a:p>
            <a:p>
              <a:pPr algn="ctr" defTabSz="685800"/>
              <a:r>
                <a:rPr lang="en-US" sz="900" dirty="0">
                  <a:solidFill>
                    <a:prstClr val="black">
                      <a:lumMod val="75000"/>
                      <a:lumOff val="25000"/>
                    </a:prstClr>
                  </a:solidFill>
                  <a:latin typeface="Calibri"/>
                </a:rPr>
                <a:t>Business Information Worker &amp; Information Processing)</a:t>
              </a:r>
            </a:p>
            <a:p>
              <a:pPr algn="ctr" defTabSz="685800"/>
              <a:r>
                <a:rPr lang="en-US" sz="900" dirty="0">
                  <a:solidFill>
                    <a:prstClr val="black">
                      <a:lumMod val="75000"/>
                      <a:lumOff val="25000"/>
                    </a:prstClr>
                  </a:solidFill>
                  <a:latin typeface="Calibri"/>
                </a:rPr>
                <a:t>Construction Management &amp; Architecture </a:t>
              </a:r>
            </a:p>
            <a:p>
              <a:pPr algn="ctr" defTabSz="685800"/>
              <a:r>
                <a:rPr lang="en-US" sz="900" dirty="0">
                  <a:solidFill>
                    <a:prstClr val="black">
                      <a:lumMod val="75000"/>
                      <a:lumOff val="25000"/>
                    </a:prstClr>
                  </a:solidFill>
                  <a:latin typeface="Calibri"/>
                </a:rPr>
                <a:t>Manufacturing Technology</a:t>
              </a:r>
            </a:p>
            <a:p>
              <a:pPr algn="ctr" defTabSz="685800"/>
              <a:r>
                <a:rPr lang="en-US" sz="900" dirty="0">
                  <a:solidFill>
                    <a:prstClr val="black">
                      <a:lumMod val="75000"/>
                      <a:lumOff val="25000"/>
                    </a:prstClr>
                  </a:solidFill>
                  <a:latin typeface="Calibri"/>
                </a:rPr>
                <a:t>Welding</a:t>
              </a:r>
            </a:p>
          </p:txBody>
        </p:sp>
      </p:grpSp>
      <p:grpSp>
        <p:nvGrpSpPr>
          <p:cNvPr id="5" name="Group 4"/>
          <p:cNvGrpSpPr/>
          <p:nvPr/>
        </p:nvGrpSpPr>
        <p:grpSpPr>
          <a:xfrm>
            <a:off x="6932828" y="3173857"/>
            <a:ext cx="1674769" cy="1741626"/>
            <a:chOff x="-229531" y="1538628"/>
            <a:chExt cx="1824169" cy="1788820"/>
          </a:xfrm>
        </p:grpSpPr>
        <p:sp>
          <p:nvSpPr>
            <p:cNvPr id="6" name="TextBox 5"/>
            <p:cNvSpPr txBox="1"/>
            <p:nvPr/>
          </p:nvSpPr>
          <p:spPr>
            <a:xfrm>
              <a:off x="-229531" y="1538628"/>
              <a:ext cx="1824169" cy="569010"/>
            </a:xfrm>
            <a:prstGeom prst="rect">
              <a:avLst/>
            </a:prstGeom>
            <a:noFill/>
          </p:spPr>
          <p:txBody>
            <a:bodyPr wrap="square" lIns="0" rtlCol="0" anchor="ctr">
              <a:spAutoFit/>
            </a:bodyPr>
            <a:lstStyle/>
            <a:p>
              <a:pPr defTabSz="685800"/>
              <a:r>
                <a:rPr lang="en-US" sz="1500" b="1" dirty="0">
                  <a:solidFill>
                    <a:srgbClr val="002060"/>
                  </a:solidFill>
                  <a:latin typeface="Calibri"/>
                </a:rPr>
                <a:t>ARTS &amp; LANGUAGES</a:t>
              </a:r>
            </a:p>
          </p:txBody>
        </p:sp>
        <p:sp>
          <p:nvSpPr>
            <p:cNvPr id="7" name="TextBox 6"/>
            <p:cNvSpPr txBox="1"/>
            <p:nvPr/>
          </p:nvSpPr>
          <p:spPr>
            <a:xfrm>
              <a:off x="-229531" y="1810088"/>
              <a:ext cx="1700721" cy="1517360"/>
            </a:xfrm>
            <a:prstGeom prst="rect">
              <a:avLst/>
            </a:prstGeom>
            <a:noFill/>
          </p:spPr>
          <p:txBody>
            <a:bodyPr wrap="square" lIns="0" rIns="0" rtlCol="0" anchor="ctr">
              <a:spAutoFit/>
            </a:bodyPr>
            <a:lstStyle/>
            <a:p>
              <a:pPr algn="ctr" defTabSz="685800"/>
              <a:endParaRPr lang="en-US" sz="900" smtClean="0">
                <a:solidFill>
                  <a:prstClr val="black">
                    <a:lumMod val="75000"/>
                    <a:lumOff val="25000"/>
                  </a:prstClr>
                </a:solidFill>
                <a:latin typeface="Calibri"/>
              </a:endParaRPr>
            </a:p>
            <a:p>
              <a:pPr algn="ctr" defTabSz="685800"/>
              <a:r>
                <a:rPr lang="en-US" sz="900" smtClean="0">
                  <a:solidFill>
                    <a:prstClr val="black">
                      <a:lumMod val="75000"/>
                      <a:lumOff val="25000"/>
                    </a:prstClr>
                  </a:solidFill>
                  <a:latin typeface="Calibri"/>
                </a:rPr>
                <a:t>Communication </a:t>
              </a:r>
              <a:r>
                <a:rPr lang="en-US" sz="900" dirty="0">
                  <a:solidFill>
                    <a:prstClr val="black">
                      <a:lumMod val="75000"/>
                      <a:lumOff val="25000"/>
                    </a:prstClr>
                  </a:solidFill>
                  <a:latin typeface="Calibri"/>
                </a:rPr>
                <a:t>Studies </a:t>
              </a:r>
            </a:p>
            <a:p>
              <a:pPr algn="ctr" defTabSz="685800"/>
              <a:r>
                <a:rPr lang="en-US" sz="900" dirty="0">
                  <a:solidFill>
                    <a:prstClr val="black">
                      <a:lumMod val="75000"/>
                      <a:lumOff val="25000"/>
                    </a:prstClr>
                  </a:solidFill>
                  <a:latin typeface="Calibri"/>
                </a:rPr>
                <a:t>Digital Arts</a:t>
              </a:r>
            </a:p>
            <a:p>
              <a:pPr algn="ctr" defTabSz="685800"/>
              <a:r>
                <a:rPr lang="en-US" sz="900" dirty="0">
                  <a:solidFill>
                    <a:prstClr val="black">
                      <a:lumMod val="75000"/>
                      <a:lumOff val="25000"/>
                    </a:prstClr>
                  </a:solidFill>
                  <a:latin typeface="Calibri"/>
                </a:rPr>
                <a:t>English</a:t>
              </a:r>
            </a:p>
            <a:p>
              <a:pPr algn="ctr" defTabSz="685800"/>
              <a:r>
                <a:rPr lang="en-US" sz="900" dirty="0">
                  <a:solidFill>
                    <a:prstClr val="black">
                      <a:lumMod val="75000"/>
                      <a:lumOff val="25000"/>
                    </a:prstClr>
                  </a:solidFill>
                  <a:latin typeface="Calibri"/>
                </a:rPr>
                <a:t>English as a Second Language</a:t>
              </a:r>
            </a:p>
            <a:p>
              <a:pPr algn="ctr" defTabSz="685800"/>
              <a:r>
                <a:rPr lang="en-US" sz="900" dirty="0">
                  <a:solidFill>
                    <a:prstClr val="black">
                      <a:lumMod val="75000"/>
                      <a:lumOff val="25000"/>
                    </a:prstClr>
                  </a:solidFill>
                  <a:latin typeface="Calibri"/>
                </a:rPr>
                <a:t>Music</a:t>
              </a:r>
            </a:p>
            <a:p>
              <a:pPr algn="ctr" defTabSz="685800"/>
              <a:r>
                <a:rPr lang="en-US" sz="900" dirty="0">
                  <a:solidFill>
                    <a:prstClr val="black">
                      <a:lumMod val="75000"/>
                      <a:lumOff val="25000"/>
                    </a:prstClr>
                  </a:solidFill>
                  <a:latin typeface="Calibri"/>
                </a:rPr>
                <a:t>Photography</a:t>
              </a:r>
            </a:p>
            <a:p>
              <a:pPr algn="ctr" defTabSz="685800"/>
              <a:r>
                <a:rPr lang="en-US" sz="900" dirty="0">
                  <a:solidFill>
                    <a:prstClr val="black">
                      <a:lumMod val="75000"/>
                      <a:lumOff val="25000"/>
                    </a:prstClr>
                  </a:solidFill>
                  <a:latin typeface="Calibri"/>
                </a:rPr>
                <a:t>Spanish</a:t>
              </a:r>
            </a:p>
            <a:p>
              <a:pPr algn="ctr" defTabSz="685800"/>
              <a:r>
                <a:rPr lang="en-US" sz="900" dirty="0">
                  <a:solidFill>
                    <a:prstClr val="black">
                      <a:lumMod val="75000"/>
                      <a:lumOff val="25000"/>
                    </a:prstClr>
                  </a:solidFill>
                  <a:latin typeface="Calibri"/>
                </a:rPr>
                <a:t>Studio Arts</a:t>
              </a:r>
            </a:p>
            <a:p>
              <a:pPr algn="ctr" defTabSz="685800"/>
              <a:r>
                <a:rPr lang="en-US" sz="900" dirty="0">
                  <a:solidFill>
                    <a:prstClr val="black">
                      <a:lumMod val="75000"/>
                      <a:lumOff val="25000"/>
                    </a:prstClr>
                  </a:solidFill>
                  <a:latin typeface="Calibri"/>
                </a:rPr>
                <a:t>Theater Arts &amp; Cinema</a:t>
              </a:r>
            </a:p>
          </p:txBody>
        </p:sp>
      </p:grpSp>
      <p:grpSp>
        <p:nvGrpSpPr>
          <p:cNvPr id="8" name="Group 7"/>
          <p:cNvGrpSpPr/>
          <p:nvPr/>
        </p:nvGrpSpPr>
        <p:grpSpPr>
          <a:xfrm>
            <a:off x="5777116" y="1044094"/>
            <a:ext cx="2712989" cy="2057118"/>
            <a:chOff x="-351569" y="615730"/>
            <a:chExt cx="4165036" cy="2816214"/>
          </a:xfrm>
        </p:grpSpPr>
        <p:sp>
          <p:nvSpPr>
            <p:cNvPr id="9" name="TextBox 8"/>
            <p:cNvSpPr txBox="1"/>
            <p:nvPr/>
          </p:nvSpPr>
          <p:spPr>
            <a:xfrm>
              <a:off x="-351569" y="615730"/>
              <a:ext cx="4165036" cy="442416"/>
            </a:xfrm>
            <a:prstGeom prst="rect">
              <a:avLst/>
            </a:prstGeom>
            <a:noFill/>
          </p:spPr>
          <p:txBody>
            <a:bodyPr wrap="square" lIns="0" rtlCol="0" anchor="ctr">
              <a:spAutoFit/>
            </a:bodyPr>
            <a:lstStyle/>
            <a:p>
              <a:pPr algn="ctr" defTabSz="685800"/>
              <a:r>
                <a:rPr lang="en-US" sz="1500" b="1" dirty="0">
                  <a:solidFill>
                    <a:srgbClr val="FF9900"/>
                  </a:solidFill>
                  <a:latin typeface="Calibri"/>
                </a:rPr>
                <a:t>SOCIAL SCIENCES</a:t>
              </a:r>
              <a:endParaRPr lang="en-US" sz="1500" b="1" strike="sngStrike" dirty="0">
                <a:solidFill>
                  <a:srgbClr val="FF9900"/>
                </a:solidFill>
                <a:latin typeface="Calibri"/>
              </a:endParaRPr>
            </a:p>
          </p:txBody>
        </p:sp>
        <p:sp>
          <p:nvSpPr>
            <p:cNvPr id="10" name="TextBox 9"/>
            <p:cNvSpPr txBox="1"/>
            <p:nvPr/>
          </p:nvSpPr>
          <p:spPr>
            <a:xfrm>
              <a:off x="533116" y="1251462"/>
              <a:ext cx="2395667" cy="2180482"/>
            </a:xfrm>
            <a:prstGeom prst="rect">
              <a:avLst/>
            </a:prstGeom>
            <a:noFill/>
          </p:spPr>
          <p:txBody>
            <a:bodyPr wrap="square" lIns="0" rIns="0" rtlCol="0" anchor="ctr">
              <a:spAutoFit/>
            </a:bodyPr>
            <a:lstStyle/>
            <a:p>
              <a:pPr algn="ctr" defTabSz="685800"/>
              <a:r>
                <a:rPr lang="en-US" sz="900" dirty="0">
                  <a:solidFill>
                    <a:prstClr val="black">
                      <a:lumMod val="75000"/>
                      <a:lumOff val="25000"/>
                    </a:prstClr>
                  </a:solidFill>
                  <a:latin typeface="Calibri"/>
                </a:rPr>
                <a:t>Addiction Studies</a:t>
              </a:r>
            </a:p>
            <a:p>
              <a:pPr algn="ctr" defTabSz="685800"/>
              <a:r>
                <a:rPr lang="en-US" sz="900" dirty="0" err="1" smtClean="0">
                  <a:solidFill>
                    <a:prstClr val="black">
                      <a:lumMod val="75000"/>
                      <a:lumOff val="25000"/>
                    </a:prstClr>
                  </a:solidFill>
                  <a:latin typeface="Calibri"/>
                </a:rPr>
                <a:t>Chicanx</a:t>
              </a:r>
              <a:r>
                <a:rPr lang="en-US" sz="900" dirty="0" smtClean="0">
                  <a:solidFill>
                    <a:prstClr val="black">
                      <a:lumMod val="75000"/>
                      <a:lumOff val="25000"/>
                    </a:prstClr>
                  </a:solidFill>
                  <a:latin typeface="Calibri"/>
                </a:rPr>
                <a:t> </a:t>
              </a:r>
              <a:r>
                <a:rPr lang="en-US" sz="900" dirty="0">
                  <a:solidFill>
                    <a:prstClr val="black">
                      <a:lumMod val="75000"/>
                      <a:lumOff val="25000"/>
                    </a:prstClr>
                  </a:solidFill>
                  <a:latin typeface="Calibri"/>
                </a:rPr>
                <a:t>Studies </a:t>
              </a:r>
            </a:p>
            <a:p>
              <a:pPr algn="ctr" defTabSz="685800"/>
              <a:r>
                <a:rPr lang="en-US" sz="900" dirty="0">
                  <a:solidFill>
                    <a:prstClr val="black">
                      <a:lumMod val="75000"/>
                      <a:lumOff val="25000"/>
                    </a:prstClr>
                  </a:solidFill>
                  <a:latin typeface="Calibri"/>
                </a:rPr>
                <a:t>Early Childhood Education</a:t>
              </a:r>
            </a:p>
            <a:p>
              <a:pPr algn="ctr" defTabSz="685800"/>
              <a:r>
                <a:rPr lang="en-US" sz="900" dirty="0">
                  <a:solidFill>
                    <a:prstClr val="black">
                      <a:lumMod val="75000"/>
                      <a:lumOff val="25000"/>
                    </a:prstClr>
                  </a:solidFill>
                  <a:latin typeface="Calibri"/>
                </a:rPr>
                <a:t>Economics</a:t>
              </a:r>
            </a:p>
            <a:p>
              <a:pPr algn="ctr" defTabSz="685800"/>
              <a:r>
                <a:rPr lang="en-US" sz="900" dirty="0">
                  <a:solidFill>
                    <a:prstClr val="black">
                      <a:lumMod val="75000"/>
                      <a:lumOff val="25000"/>
                    </a:prstClr>
                  </a:solidFill>
                  <a:latin typeface="Calibri"/>
                </a:rPr>
                <a:t>Elementary Teacher Education </a:t>
              </a:r>
              <a:r>
                <a:rPr lang="en-US" sz="900" strike="sngStrike" dirty="0">
                  <a:solidFill>
                    <a:prstClr val="black">
                      <a:lumMod val="75000"/>
                      <a:lumOff val="25000"/>
                    </a:prstClr>
                  </a:solidFill>
                  <a:latin typeface="Calibri"/>
                </a:rPr>
                <a:t> </a:t>
              </a:r>
            </a:p>
            <a:p>
              <a:pPr algn="ctr" defTabSz="685800"/>
              <a:r>
                <a:rPr lang="en-US" sz="900" dirty="0">
                  <a:solidFill>
                    <a:prstClr val="black">
                      <a:lumMod val="75000"/>
                      <a:lumOff val="25000"/>
                    </a:prstClr>
                  </a:solidFill>
                  <a:latin typeface="Calibri"/>
                </a:rPr>
                <a:t>History</a:t>
              </a:r>
            </a:p>
            <a:p>
              <a:pPr algn="ctr" defTabSz="685800"/>
              <a:r>
                <a:rPr lang="en-US" sz="900" dirty="0">
                  <a:solidFill>
                    <a:prstClr val="black">
                      <a:lumMod val="75000"/>
                      <a:lumOff val="25000"/>
                    </a:prstClr>
                  </a:solidFill>
                  <a:latin typeface="Calibri"/>
                </a:rPr>
                <a:t>Political Science</a:t>
              </a:r>
            </a:p>
            <a:p>
              <a:pPr algn="ctr" defTabSz="685800"/>
              <a:r>
                <a:rPr lang="en-US" sz="900" dirty="0">
                  <a:solidFill>
                    <a:prstClr val="black">
                      <a:lumMod val="75000"/>
                      <a:lumOff val="25000"/>
                    </a:prstClr>
                  </a:solidFill>
                  <a:latin typeface="Calibri"/>
                </a:rPr>
                <a:t>Psychology</a:t>
              </a:r>
            </a:p>
            <a:p>
              <a:pPr algn="ctr" defTabSz="685800"/>
              <a:r>
                <a:rPr lang="en-US" sz="900" dirty="0">
                  <a:solidFill>
                    <a:prstClr val="black">
                      <a:lumMod val="75000"/>
                      <a:lumOff val="25000"/>
                    </a:prstClr>
                  </a:solidFill>
                  <a:latin typeface="Calibri"/>
                </a:rPr>
                <a:t>Social Justice</a:t>
              </a:r>
            </a:p>
            <a:p>
              <a:pPr algn="ctr" defTabSz="685800"/>
              <a:r>
                <a:rPr lang="en-US" sz="900" dirty="0">
                  <a:solidFill>
                    <a:prstClr val="black">
                      <a:lumMod val="75000"/>
                      <a:lumOff val="25000"/>
                    </a:prstClr>
                  </a:solidFill>
                  <a:latin typeface="Calibri"/>
                </a:rPr>
                <a:t>Sociology</a:t>
              </a:r>
            </a:p>
            <a:p>
              <a:pPr algn="ctr" defTabSz="685800"/>
              <a:endParaRPr lang="en-US" sz="750" dirty="0">
                <a:solidFill>
                  <a:prstClr val="white">
                    <a:lumMod val="50000"/>
                  </a:prstClr>
                </a:solidFill>
                <a:latin typeface="Calibri"/>
              </a:endParaRPr>
            </a:p>
          </p:txBody>
        </p:sp>
      </p:grpSp>
      <p:grpSp>
        <p:nvGrpSpPr>
          <p:cNvPr id="11" name="Group 10"/>
          <p:cNvGrpSpPr/>
          <p:nvPr/>
        </p:nvGrpSpPr>
        <p:grpSpPr>
          <a:xfrm>
            <a:off x="4708872" y="4379489"/>
            <a:ext cx="2169442" cy="786423"/>
            <a:chOff x="-2167803" y="3901313"/>
            <a:chExt cx="4209500" cy="1312731"/>
          </a:xfrm>
        </p:grpSpPr>
        <p:sp>
          <p:nvSpPr>
            <p:cNvPr id="12" name="TextBox 11"/>
            <p:cNvSpPr txBox="1"/>
            <p:nvPr/>
          </p:nvSpPr>
          <p:spPr>
            <a:xfrm>
              <a:off x="-2167803" y="3901313"/>
              <a:ext cx="4209500" cy="539441"/>
            </a:xfrm>
            <a:prstGeom prst="rect">
              <a:avLst/>
            </a:prstGeom>
            <a:noFill/>
          </p:spPr>
          <p:txBody>
            <a:bodyPr wrap="square" lIns="0" rtlCol="0" anchor="ctr">
              <a:spAutoFit/>
            </a:bodyPr>
            <a:lstStyle/>
            <a:p>
              <a:pPr algn="ctr" defTabSz="685800"/>
              <a:r>
                <a:rPr lang="en-US" sz="1500" b="1" dirty="0">
                  <a:solidFill>
                    <a:srgbClr val="99CC00"/>
                  </a:solidFill>
                  <a:latin typeface="Calibri"/>
                </a:rPr>
                <a:t>EXPLORATORY</a:t>
              </a:r>
              <a:r>
                <a:rPr lang="en-US" sz="1200" b="1" dirty="0">
                  <a:solidFill>
                    <a:srgbClr val="99CC00"/>
                  </a:solidFill>
                  <a:latin typeface="Calibri"/>
                </a:rPr>
                <a:t>*</a:t>
              </a:r>
            </a:p>
          </p:txBody>
        </p:sp>
        <p:sp>
          <p:nvSpPr>
            <p:cNvPr id="13" name="TextBox 12"/>
            <p:cNvSpPr txBox="1"/>
            <p:nvPr/>
          </p:nvSpPr>
          <p:spPr>
            <a:xfrm>
              <a:off x="-1244170" y="4366351"/>
              <a:ext cx="2150199" cy="847693"/>
            </a:xfrm>
            <a:prstGeom prst="rect">
              <a:avLst/>
            </a:prstGeom>
            <a:noFill/>
          </p:spPr>
          <p:txBody>
            <a:bodyPr wrap="square" lIns="0" rIns="0" rtlCol="0" anchor="ctr">
              <a:spAutoFit/>
            </a:bodyPr>
            <a:lstStyle/>
            <a:p>
              <a:pPr algn="ctr" defTabSz="685800"/>
              <a:r>
                <a:rPr lang="en-US" sz="900" dirty="0">
                  <a:solidFill>
                    <a:prstClr val="black">
                      <a:lumMod val="75000"/>
                      <a:lumOff val="25000"/>
                    </a:prstClr>
                  </a:solidFill>
                  <a:latin typeface="Calibri"/>
                </a:rPr>
                <a:t>General Studies</a:t>
              </a:r>
            </a:p>
            <a:p>
              <a:pPr algn="ctr" defTabSz="685800"/>
              <a:r>
                <a:rPr lang="en-US" sz="900" dirty="0">
                  <a:solidFill>
                    <a:prstClr val="black">
                      <a:lumMod val="75000"/>
                      <a:lumOff val="25000"/>
                    </a:prstClr>
                  </a:solidFill>
                  <a:latin typeface="Calibri"/>
                </a:rPr>
                <a:t>Liberal Arts</a:t>
              </a:r>
            </a:p>
            <a:p>
              <a:pPr algn="ctr" defTabSz="685800"/>
              <a:endParaRPr lang="en-US" sz="900" dirty="0">
                <a:solidFill>
                  <a:prstClr val="white">
                    <a:lumMod val="50000"/>
                  </a:prstClr>
                </a:solidFill>
                <a:latin typeface="Calibri"/>
              </a:endParaRPr>
            </a:p>
          </p:txBody>
        </p:sp>
      </p:grpSp>
      <p:grpSp>
        <p:nvGrpSpPr>
          <p:cNvPr id="14" name="Group 13"/>
          <p:cNvGrpSpPr/>
          <p:nvPr/>
        </p:nvGrpSpPr>
        <p:grpSpPr>
          <a:xfrm>
            <a:off x="2603063" y="4384100"/>
            <a:ext cx="1773408" cy="1116375"/>
            <a:chOff x="1216795" y="5103544"/>
            <a:chExt cx="2096611" cy="1269123"/>
          </a:xfrm>
        </p:grpSpPr>
        <p:sp>
          <p:nvSpPr>
            <p:cNvPr id="15" name="TextBox 14"/>
            <p:cNvSpPr txBox="1"/>
            <p:nvPr/>
          </p:nvSpPr>
          <p:spPr>
            <a:xfrm>
              <a:off x="1216795" y="5480453"/>
              <a:ext cx="2096611" cy="892214"/>
            </a:xfrm>
            <a:prstGeom prst="rect">
              <a:avLst/>
            </a:prstGeom>
            <a:noFill/>
          </p:spPr>
          <p:txBody>
            <a:bodyPr wrap="square" lIns="0" rIns="0" rtlCol="0" anchor="ctr">
              <a:spAutoFit/>
            </a:bodyPr>
            <a:lstStyle/>
            <a:p>
              <a:pPr algn="ctr" defTabSz="685800"/>
              <a:r>
                <a:rPr lang="en-US" sz="900" dirty="0">
                  <a:solidFill>
                    <a:prstClr val="black">
                      <a:lumMod val="75000"/>
                      <a:lumOff val="25000"/>
                    </a:prstClr>
                  </a:solidFill>
                  <a:latin typeface="Calibri"/>
                </a:rPr>
                <a:t>Kinesiology</a:t>
              </a:r>
            </a:p>
            <a:p>
              <a:pPr algn="ctr" defTabSz="685800"/>
              <a:r>
                <a:rPr lang="en-US" sz="900" dirty="0">
                  <a:solidFill>
                    <a:prstClr val="black">
                      <a:lumMod val="75000"/>
                      <a:lumOff val="25000"/>
                    </a:prstClr>
                  </a:solidFill>
                  <a:latin typeface="Calibri"/>
                </a:rPr>
                <a:t>Public Health Science</a:t>
              </a:r>
            </a:p>
            <a:p>
              <a:pPr algn="ctr" defTabSz="685800"/>
              <a:r>
                <a:rPr lang="en-US" sz="900" dirty="0">
                  <a:solidFill>
                    <a:prstClr val="black">
                      <a:lumMod val="75000"/>
                      <a:lumOff val="25000"/>
                    </a:prstClr>
                  </a:solidFill>
                  <a:latin typeface="Calibri"/>
                </a:rPr>
                <a:t>Registered Nursing </a:t>
              </a:r>
            </a:p>
            <a:p>
              <a:pPr algn="ctr" defTabSz="685800"/>
              <a:r>
                <a:rPr lang="en-US" sz="900" dirty="0">
                  <a:solidFill>
                    <a:prstClr val="black">
                      <a:lumMod val="75000"/>
                      <a:lumOff val="25000"/>
                    </a:prstClr>
                  </a:solidFill>
                  <a:latin typeface="Calibri"/>
                </a:rPr>
                <a:t>Respiratory Care Practitioner</a:t>
              </a:r>
            </a:p>
            <a:p>
              <a:pPr algn="ctr" defTabSz="685800"/>
              <a:r>
                <a:rPr lang="en-US" sz="900" dirty="0">
                  <a:solidFill>
                    <a:prstClr val="black">
                      <a:lumMod val="75000"/>
                      <a:lumOff val="25000"/>
                    </a:prstClr>
                  </a:solidFill>
                  <a:latin typeface="Calibri"/>
                </a:rPr>
                <a:t>Vocational Nursing</a:t>
              </a:r>
            </a:p>
          </p:txBody>
        </p:sp>
        <p:sp>
          <p:nvSpPr>
            <p:cNvPr id="16" name="TextBox 15"/>
            <p:cNvSpPr txBox="1"/>
            <p:nvPr/>
          </p:nvSpPr>
          <p:spPr>
            <a:xfrm>
              <a:off x="1409168" y="5103544"/>
              <a:ext cx="1777955" cy="367382"/>
            </a:xfrm>
            <a:prstGeom prst="rect">
              <a:avLst/>
            </a:prstGeom>
            <a:noFill/>
          </p:spPr>
          <p:txBody>
            <a:bodyPr wrap="none" lIns="0" rtlCol="0" anchor="ctr">
              <a:spAutoFit/>
            </a:bodyPr>
            <a:lstStyle/>
            <a:p>
              <a:pPr algn="ctr" defTabSz="685800"/>
              <a:r>
                <a:rPr lang="en-US" sz="1500" b="1" dirty="0">
                  <a:solidFill>
                    <a:srgbClr val="00B0F0"/>
                  </a:solidFill>
                  <a:latin typeface="Calibri"/>
                </a:rPr>
                <a:t>HEALTH SCIENCES</a:t>
              </a:r>
            </a:p>
          </p:txBody>
        </p:sp>
      </p:grpSp>
      <p:grpSp>
        <p:nvGrpSpPr>
          <p:cNvPr id="17" name="Group 16"/>
          <p:cNvGrpSpPr/>
          <p:nvPr/>
        </p:nvGrpSpPr>
        <p:grpSpPr>
          <a:xfrm>
            <a:off x="319596" y="3289274"/>
            <a:ext cx="2223857" cy="1889453"/>
            <a:chOff x="1691169" y="3022153"/>
            <a:chExt cx="1578946" cy="2009886"/>
          </a:xfrm>
        </p:grpSpPr>
        <p:sp>
          <p:nvSpPr>
            <p:cNvPr id="18" name="TextBox 17"/>
            <p:cNvSpPr txBox="1"/>
            <p:nvPr/>
          </p:nvSpPr>
          <p:spPr>
            <a:xfrm>
              <a:off x="2149329" y="3022153"/>
              <a:ext cx="687752" cy="343763"/>
            </a:xfrm>
            <a:prstGeom prst="rect">
              <a:avLst/>
            </a:prstGeom>
            <a:noFill/>
          </p:spPr>
          <p:txBody>
            <a:bodyPr wrap="square" lIns="0" rtlCol="0" anchor="ctr">
              <a:spAutoFit/>
            </a:bodyPr>
            <a:lstStyle/>
            <a:p>
              <a:pPr algn="ctr" defTabSz="685800"/>
              <a:r>
                <a:rPr lang="en-US" sz="1500" b="1" dirty="0">
                  <a:solidFill>
                    <a:srgbClr val="7030A0"/>
                  </a:solidFill>
                  <a:latin typeface="Calibri"/>
                </a:rPr>
                <a:t>STEM</a:t>
              </a:r>
            </a:p>
          </p:txBody>
        </p:sp>
        <p:sp>
          <p:nvSpPr>
            <p:cNvPr id="19" name="TextBox 18"/>
            <p:cNvSpPr txBox="1"/>
            <p:nvPr/>
          </p:nvSpPr>
          <p:spPr>
            <a:xfrm>
              <a:off x="1691169" y="3313220"/>
              <a:ext cx="1578946" cy="1718819"/>
            </a:xfrm>
            <a:prstGeom prst="rect">
              <a:avLst/>
            </a:prstGeom>
            <a:noFill/>
          </p:spPr>
          <p:txBody>
            <a:bodyPr wrap="square" lIns="0" rIns="0" rtlCol="0" anchor="ctr">
              <a:spAutoFit/>
            </a:bodyPr>
            <a:lstStyle/>
            <a:p>
              <a:pPr algn="ctr" defTabSz="685800"/>
              <a:r>
                <a:rPr lang="en-US" sz="900" dirty="0">
                  <a:solidFill>
                    <a:prstClr val="black">
                      <a:lumMod val="75000"/>
                      <a:lumOff val="25000"/>
                    </a:prstClr>
                  </a:solidFill>
                  <a:latin typeface="Calibri"/>
                </a:rPr>
                <a:t>Astronomy</a:t>
              </a:r>
            </a:p>
            <a:p>
              <a:pPr algn="ctr" defTabSz="685800"/>
              <a:r>
                <a:rPr lang="en-US" sz="900" dirty="0">
                  <a:solidFill>
                    <a:prstClr val="black">
                      <a:lumMod val="75000"/>
                      <a:lumOff val="25000"/>
                    </a:prstClr>
                  </a:solidFill>
                  <a:latin typeface="Calibri"/>
                </a:rPr>
                <a:t>Biology </a:t>
              </a:r>
            </a:p>
            <a:p>
              <a:pPr algn="ctr" defTabSz="685800"/>
              <a:r>
                <a:rPr lang="en-US" sz="900" dirty="0">
                  <a:solidFill>
                    <a:prstClr val="black">
                      <a:lumMod val="75000"/>
                      <a:lumOff val="25000"/>
                    </a:prstClr>
                  </a:solidFill>
                  <a:latin typeface="Calibri"/>
                </a:rPr>
                <a:t>Chemistry</a:t>
              </a:r>
            </a:p>
            <a:p>
              <a:pPr algn="ctr" defTabSz="685800"/>
              <a:r>
                <a:rPr lang="en-US" sz="900" dirty="0">
                  <a:solidFill>
                    <a:prstClr val="black">
                      <a:lumMod val="75000"/>
                      <a:lumOff val="25000"/>
                    </a:prstClr>
                  </a:solidFill>
                  <a:latin typeface="Calibri"/>
                </a:rPr>
                <a:t>Computer Science</a:t>
              </a:r>
            </a:p>
            <a:p>
              <a:pPr algn="ctr" defTabSz="685800"/>
              <a:r>
                <a:rPr lang="en-US" sz="900" dirty="0">
                  <a:solidFill>
                    <a:prstClr val="black">
                      <a:lumMod val="75000"/>
                      <a:lumOff val="25000"/>
                    </a:prstClr>
                  </a:solidFill>
                  <a:latin typeface="Calibri"/>
                </a:rPr>
                <a:t>Computer Science &amp; Information Systems</a:t>
              </a:r>
            </a:p>
            <a:p>
              <a:pPr algn="ctr" defTabSz="685800"/>
              <a:r>
                <a:rPr lang="en-US" sz="900" dirty="0">
                  <a:solidFill>
                    <a:prstClr val="black">
                      <a:lumMod val="75000"/>
                      <a:lumOff val="25000"/>
                    </a:prstClr>
                  </a:solidFill>
                  <a:latin typeface="Calibri"/>
                </a:rPr>
                <a:t>(Mobile Development, Network and Security, &amp; Web Development)</a:t>
              </a:r>
            </a:p>
            <a:p>
              <a:pPr algn="ctr" defTabSz="685800"/>
              <a:r>
                <a:rPr lang="en-US" sz="900" dirty="0">
                  <a:solidFill>
                    <a:prstClr val="black">
                      <a:lumMod val="75000"/>
                      <a:lumOff val="25000"/>
                    </a:prstClr>
                  </a:solidFill>
                  <a:latin typeface="Calibri"/>
                </a:rPr>
                <a:t>Engineering</a:t>
              </a:r>
            </a:p>
            <a:p>
              <a:pPr algn="ctr" defTabSz="685800"/>
              <a:r>
                <a:rPr lang="en-US" sz="900" dirty="0">
                  <a:solidFill>
                    <a:prstClr val="black">
                      <a:lumMod val="75000"/>
                      <a:lumOff val="25000"/>
                    </a:prstClr>
                  </a:solidFill>
                  <a:latin typeface="Calibri"/>
                </a:rPr>
                <a:t>Geology</a:t>
              </a:r>
            </a:p>
            <a:p>
              <a:pPr algn="ctr" defTabSz="685800"/>
              <a:r>
                <a:rPr lang="en-US" sz="900" dirty="0">
                  <a:solidFill>
                    <a:prstClr val="black">
                      <a:lumMod val="75000"/>
                      <a:lumOff val="25000"/>
                    </a:prstClr>
                  </a:solidFill>
                  <a:latin typeface="Calibri"/>
                </a:rPr>
                <a:t>Mathematics</a:t>
              </a:r>
            </a:p>
            <a:p>
              <a:pPr algn="ctr" defTabSz="685800"/>
              <a:r>
                <a:rPr lang="en-US" sz="900" dirty="0">
                  <a:solidFill>
                    <a:prstClr val="black">
                      <a:lumMod val="75000"/>
                      <a:lumOff val="25000"/>
                    </a:prstClr>
                  </a:solidFill>
                  <a:latin typeface="Calibri"/>
                </a:rPr>
                <a:t>Physics</a:t>
              </a:r>
            </a:p>
          </p:txBody>
        </p:sp>
      </p:grpSp>
      <p:grpSp>
        <p:nvGrpSpPr>
          <p:cNvPr id="20" name="Group 19"/>
          <p:cNvGrpSpPr/>
          <p:nvPr/>
        </p:nvGrpSpPr>
        <p:grpSpPr>
          <a:xfrm>
            <a:off x="3268775" y="1498803"/>
            <a:ext cx="2833041" cy="2799410"/>
            <a:chOff x="4281144" y="1581149"/>
            <a:chExt cx="3777388" cy="3732547"/>
          </a:xfrm>
        </p:grpSpPr>
        <p:grpSp>
          <p:nvGrpSpPr>
            <p:cNvPr id="21" name="Group 20"/>
            <p:cNvGrpSpPr/>
            <p:nvPr/>
          </p:nvGrpSpPr>
          <p:grpSpPr>
            <a:xfrm>
              <a:off x="4281144" y="1581149"/>
              <a:ext cx="3777388" cy="3732547"/>
              <a:chOff x="2788920" y="1645920"/>
              <a:chExt cx="3566160" cy="3566160"/>
            </a:xfrm>
          </p:grpSpPr>
          <p:sp>
            <p:nvSpPr>
              <p:cNvPr id="30" name="Freeform 2330"/>
              <p:cNvSpPr>
                <a:spLocks/>
              </p:cNvSpPr>
              <p:nvPr/>
            </p:nvSpPr>
            <p:spPr bwMode="auto">
              <a:xfrm>
                <a:off x="2788920" y="2526896"/>
                <a:ext cx="1099047" cy="2044772"/>
              </a:xfrm>
              <a:custGeom>
                <a:avLst/>
                <a:gdLst>
                  <a:gd name="T0" fmla="*/ 799 w 1341"/>
                  <a:gd name="T1" fmla="*/ 2514 h 2514"/>
                  <a:gd name="T2" fmla="*/ 778 w 1341"/>
                  <a:gd name="T3" fmla="*/ 2506 h 2514"/>
                  <a:gd name="T4" fmla="*/ 634 w 1341"/>
                  <a:gd name="T5" fmla="*/ 2442 h 2514"/>
                  <a:gd name="T6" fmla="*/ 506 w 1341"/>
                  <a:gd name="T7" fmla="*/ 2364 h 2514"/>
                  <a:gd name="T8" fmla="*/ 402 w 1341"/>
                  <a:gd name="T9" fmla="*/ 2283 h 2514"/>
                  <a:gd name="T10" fmla="*/ 331 w 1341"/>
                  <a:gd name="T11" fmla="*/ 2220 h 2514"/>
                  <a:gd name="T12" fmla="*/ 263 w 1341"/>
                  <a:gd name="T13" fmla="*/ 2146 h 2514"/>
                  <a:gd name="T14" fmla="*/ 199 w 1341"/>
                  <a:gd name="T15" fmla="*/ 2064 h 2514"/>
                  <a:gd name="T16" fmla="*/ 139 w 1341"/>
                  <a:gd name="T17" fmla="*/ 1971 h 2514"/>
                  <a:gd name="T18" fmla="*/ 88 w 1341"/>
                  <a:gd name="T19" fmla="*/ 1867 h 2514"/>
                  <a:gd name="T20" fmla="*/ 47 w 1341"/>
                  <a:gd name="T21" fmla="*/ 1753 h 2514"/>
                  <a:gd name="T22" fmla="*/ 16 w 1341"/>
                  <a:gd name="T23" fmla="*/ 1628 h 2514"/>
                  <a:gd name="T24" fmla="*/ 7 w 1341"/>
                  <a:gd name="T25" fmla="*/ 1560 h 2514"/>
                  <a:gd name="T26" fmla="*/ 2 w 1341"/>
                  <a:gd name="T27" fmla="*/ 1519 h 2514"/>
                  <a:gd name="T28" fmla="*/ 0 w 1341"/>
                  <a:gd name="T29" fmla="*/ 1436 h 2514"/>
                  <a:gd name="T30" fmla="*/ 7 w 1341"/>
                  <a:gd name="T31" fmla="*/ 1355 h 2514"/>
                  <a:gd name="T32" fmla="*/ 22 w 1341"/>
                  <a:gd name="T33" fmla="*/ 1275 h 2514"/>
                  <a:gd name="T34" fmla="*/ 43 w 1341"/>
                  <a:gd name="T35" fmla="*/ 1197 h 2514"/>
                  <a:gd name="T36" fmla="*/ 72 w 1341"/>
                  <a:gd name="T37" fmla="*/ 1122 h 2514"/>
                  <a:gd name="T38" fmla="*/ 125 w 1341"/>
                  <a:gd name="T39" fmla="*/ 1011 h 2514"/>
                  <a:gd name="T40" fmla="*/ 215 w 1341"/>
                  <a:gd name="T41" fmla="*/ 869 h 2514"/>
                  <a:gd name="T42" fmla="*/ 322 w 1341"/>
                  <a:gd name="T43" fmla="*/ 736 h 2514"/>
                  <a:gd name="T44" fmla="*/ 441 w 1341"/>
                  <a:gd name="T45" fmla="*/ 613 h 2514"/>
                  <a:gd name="T46" fmla="*/ 567 w 1341"/>
                  <a:gd name="T47" fmla="*/ 497 h 2514"/>
                  <a:gd name="T48" fmla="*/ 698 w 1341"/>
                  <a:gd name="T49" fmla="*/ 394 h 2514"/>
                  <a:gd name="T50" fmla="*/ 827 w 1341"/>
                  <a:gd name="T51" fmla="*/ 299 h 2514"/>
                  <a:gd name="T52" fmla="*/ 1011 w 1341"/>
                  <a:gd name="T53" fmla="*/ 179 h 2514"/>
                  <a:gd name="T54" fmla="*/ 1295 w 1341"/>
                  <a:gd name="T55" fmla="*/ 20 h 2514"/>
                  <a:gd name="T56" fmla="*/ 1341 w 1341"/>
                  <a:gd name="T57" fmla="*/ 0 h 2514"/>
                  <a:gd name="T58" fmla="*/ 1322 w 1341"/>
                  <a:gd name="T59" fmla="*/ 22 h 2514"/>
                  <a:gd name="T60" fmla="*/ 1202 w 1341"/>
                  <a:gd name="T61" fmla="*/ 188 h 2514"/>
                  <a:gd name="T62" fmla="*/ 1094 w 1341"/>
                  <a:gd name="T63" fmla="*/ 350 h 2514"/>
                  <a:gd name="T64" fmla="*/ 976 w 1341"/>
                  <a:gd name="T65" fmla="*/ 545 h 2514"/>
                  <a:gd name="T66" fmla="*/ 861 w 1341"/>
                  <a:gd name="T67" fmla="*/ 766 h 2514"/>
                  <a:gd name="T68" fmla="*/ 784 w 1341"/>
                  <a:gd name="T69" fmla="*/ 939 h 2514"/>
                  <a:gd name="T70" fmla="*/ 740 w 1341"/>
                  <a:gd name="T71" fmla="*/ 1057 h 2514"/>
                  <a:gd name="T72" fmla="*/ 704 w 1341"/>
                  <a:gd name="T73" fmla="*/ 1177 h 2514"/>
                  <a:gd name="T74" fmla="*/ 678 w 1341"/>
                  <a:gd name="T75" fmla="*/ 1294 h 2514"/>
                  <a:gd name="T76" fmla="*/ 669 w 1341"/>
                  <a:gd name="T77" fmla="*/ 1352 h 2514"/>
                  <a:gd name="T78" fmla="*/ 661 w 1341"/>
                  <a:gd name="T79" fmla="*/ 1415 h 2514"/>
                  <a:gd name="T80" fmla="*/ 651 w 1341"/>
                  <a:gd name="T81" fmla="*/ 1537 h 2514"/>
                  <a:gd name="T82" fmla="*/ 647 w 1341"/>
                  <a:gd name="T83" fmla="*/ 1712 h 2514"/>
                  <a:gd name="T84" fmla="*/ 659 w 1341"/>
                  <a:gd name="T85" fmla="*/ 1922 h 2514"/>
                  <a:gd name="T86" fmla="*/ 685 w 1341"/>
                  <a:gd name="T87" fmla="*/ 2107 h 2514"/>
                  <a:gd name="T88" fmla="*/ 717 w 1341"/>
                  <a:gd name="T89" fmla="*/ 2261 h 2514"/>
                  <a:gd name="T90" fmla="*/ 751 w 1341"/>
                  <a:gd name="T91" fmla="*/ 2382 h 2514"/>
                  <a:gd name="T92" fmla="*/ 792 w 1341"/>
                  <a:gd name="T93" fmla="*/ 2499 h 2514"/>
                  <a:gd name="T94" fmla="*/ 799 w 1341"/>
                  <a:gd name="T95" fmla="*/ 2514 h 2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41" h="2514">
                    <a:moveTo>
                      <a:pt x="799" y="2514"/>
                    </a:moveTo>
                    <a:lnTo>
                      <a:pt x="778" y="2506"/>
                    </a:lnTo>
                    <a:lnTo>
                      <a:pt x="634" y="2442"/>
                    </a:lnTo>
                    <a:lnTo>
                      <a:pt x="506" y="2364"/>
                    </a:lnTo>
                    <a:lnTo>
                      <a:pt x="402" y="2283"/>
                    </a:lnTo>
                    <a:lnTo>
                      <a:pt x="331" y="2220"/>
                    </a:lnTo>
                    <a:lnTo>
                      <a:pt x="263" y="2146"/>
                    </a:lnTo>
                    <a:lnTo>
                      <a:pt x="199" y="2064"/>
                    </a:lnTo>
                    <a:lnTo>
                      <a:pt x="139" y="1971"/>
                    </a:lnTo>
                    <a:lnTo>
                      <a:pt x="88" y="1867"/>
                    </a:lnTo>
                    <a:lnTo>
                      <a:pt x="47" y="1753"/>
                    </a:lnTo>
                    <a:lnTo>
                      <a:pt x="16" y="1628"/>
                    </a:lnTo>
                    <a:lnTo>
                      <a:pt x="7" y="1560"/>
                    </a:lnTo>
                    <a:lnTo>
                      <a:pt x="2" y="1519"/>
                    </a:lnTo>
                    <a:lnTo>
                      <a:pt x="0" y="1436"/>
                    </a:lnTo>
                    <a:lnTo>
                      <a:pt x="7" y="1355"/>
                    </a:lnTo>
                    <a:lnTo>
                      <a:pt x="22" y="1275"/>
                    </a:lnTo>
                    <a:lnTo>
                      <a:pt x="43" y="1197"/>
                    </a:lnTo>
                    <a:lnTo>
                      <a:pt x="72" y="1122"/>
                    </a:lnTo>
                    <a:lnTo>
                      <a:pt x="125" y="1011"/>
                    </a:lnTo>
                    <a:lnTo>
                      <a:pt x="215" y="869"/>
                    </a:lnTo>
                    <a:lnTo>
                      <a:pt x="322" y="736"/>
                    </a:lnTo>
                    <a:lnTo>
                      <a:pt x="441" y="613"/>
                    </a:lnTo>
                    <a:lnTo>
                      <a:pt x="567" y="497"/>
                    </a:lnTo>
                    <a:lnTo>
                      <a:pt x="698" y="394"/>
                    </a:lnTo>
                    <a:lnTo>
                      <a:pt x="827" y="299"/>
                    </a:lnTo>
                    <a:lnTo>
                      <a:pt x="1011" y="179"/>
                    </a:lnTo>
                    <a:lnTo>
                      <a:pt x="1295" y="20"/>
                    </a:lnTo>
                    <a:lnTo>
                      <a:pt x="1341" y="0"/>
                    </a:lnTo>
                    <a:lnTo>
                      <a:pt x="1322" y="22"/>
                    </a:lnTo>
                    <a:lnTo>
                      <a:pt x="1202" y="188"/>
                    </a:lnTo>
                    <a:lnTo>
                      <a:pt x="1094" y="350"/>
                    </a:lnTo>
                    <a:lnTo>
                      <a:pt x="976" y="545"/>
                    </a:lnTo>
                    <a:lnTo>
                      <a:pt x="861" y="766"/>
                    </a:lnTo>
                    <a:lnTo>
                      <a:pt x="784" y="939"/>
                    </a:lnTo>
                    <a:lnTo>
                      <a:pt x="740" y="1057"/>
                    </a:lnTo>
                    <a:lnTo>
                      <a:pt x="704" y="1177"/>
                    </a:lnTo>
                    <a:lnTo>
                      <a:pt x="678" y="1294"/>
                    </a:lnTo>
                    <a:lnTo>
                      <a:pt x="669" y="1352"/>
                    </a:lnTo>
                    <a:lnTo>
                      <a:pt x="661" y="1415"/>
                    </a:lnTo>
                    <a:lnTo>
                      <a:pt x="651" y="1537"/>
                    </a:lnTo>
                    <a:lnTo>
                      <a:pt x="647" y="1712"/>
                    </a:lnTo>
                    <a:lnTo>
                      <a:pt x="659" y="1922"/>
                    </a:lnTo>
                    <a:lnTo>
                      <a:pt x="685" y="2107"/>
                    </a:lnTo>
                    <a:lnTo>
                      <a:pt x="717" y="2261"/>
                    </a:lnTo>
                    <a:lnTo>
                      <a:pt x="751" y="2382"/>
                    </a:lnTo>
                    <a:lnTo>
                      <a:pt x="792" y="2499"/>
                    </a:lnTo>
                    <a:lnTo>
                      <a:pt x="799" y="2514"/>
                    </a:lnTo>
                    <a:close/>
                  </a:path>
                </a:pathLst>
              </a:custGeom>
              <a:solidFill>
                <a:srgbClr val="7030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480060" rIns="68580" bIns="274320" numCol="1" anchor="ctr" anchorCtr="0" compatLnSpc="1">
                <a:prstTxWarp prst="textNoShape">
                  <a:avLst/>
                </a:prstTxWarp>
              </a:bodyPr>
              <a:lstStyle/>
              <a:p>
                <a:pPr defTabSz="685800"/>
                <a:endParaRPr lang="en-US" b="1" dirty="0">
                  <a:solidFill>
                    <a:prstClr val="black"/>
                  </a:solidFill>
                  <a:latin typeface="Calibri"/>
                </a:endParaRPr>
              </a:p>
            </p:txBody>
          </p:sp>
          <p:sp>
            <p:nvSpPr>
              <p:cNvPr id="31" name="Freeform 2331"/>
              <p:cNvSpPr>
                <a:spLocks/>
              </p:cNvSpPr>
              <p:nvPr/>
            </p:nvSpPr>
            <p:spPr bwMode="auto">
              <a:xfrm>
                <a:off x="2995607" y="1944996"/>
                <a:ext cx="2024215" cy="1085777"/>
              </a:xfrm>
              <a:custGeom>
                <a:avLst/>
                <a:gdLst>
                  <a:gd name="T0" fmla="*/ 20 w 2468"/>
                  <a:gd name="T1" fmla="*/ 1336 h 1336"/>
                  <a:gd name="T2" fmla="*/ 16 w 2468"/>
                  <a:gd name="T3" fmla="*/ 1313 h 1336"/>
                  <a:gd name="T4" fmla="*/ 0 w 2468"/>
                  <a:gd name="T5" fmla="*/ 1158 h 1336"/>
                  <a:gd name="T6" fmla="*/ 4 w 2468"/>
                  <a:gd name="T7" fmla="*/ 1007 h 1336"/>
                  <a:gd name="T8" fmla="*/ 21 w 2468"/>
                  <a:gd name="T9" fmla="*/ 876 h 1336"/>
                  <a:gd name="T10" fmla="*/ 42 w 2468"/>
                  <a:gd name="T11" fmla="*/ 783 h 1336"/>
                  <a:gd name="T12" fmla="*/ 70 w 2468"/>
                  <a:gd name="T13" fmla="*/ 688 h 1336"/>
                  <a:gd name="T14" fmla="*/ 109 w 2468"/>
                  <a:gd name="T15" fmla="*/ 591 h 1336"/>
                  <a:gd name="T16" fmla="*/ 161 w 2468"/>
                  <a:gd name="T17" fmla="*/ 493 h 1336"/>
                  <a:gd name="T18" fmla="*/ 224 w 2468"/>
                  <a:gd name="T19" fmla="*/ 397 h 1336"/>
                  <a:gd name="T20" fmla="*/ 302 w 2468"/>
                  <a:gd name="T21" fmla="*/ 303 h 1336"/>
                  <a:gd name="T22" fmla="*/ 396 w 2468"/>
                  <a:gd name="T23" fmla="*/ 215 h 1336"/>
                  <a:gd name="T24" fmla="*/ 450 w 2468"/>
                  <a:gd name="T25" fmla="*/ 173 h 1336"/>
                  <a:gd name="T26" fmla="*/ 484 w 2468"/>
                  <a:gd name="T27" fmla="*/ 148 h 1336"/>
                  <a:gd name="T28" fmla="*/ 554 w 2468"/>
                  <a:gd name="T29" fmla="*/ 105 h 1336"/>
                  <a:gd name="T30" fmla="*/ 628 w 2468"/>
                  <a:gd name="T31" fmla="*/ 71 h 1336"/>
                  <a:gd name="T32" fmla="*/ 704 w 2468"/>
                  <a:gd name="T33" fmla="*/ 44 h 1336"/>
                  <a:gd name="T34" fmla="*/ 782 w 2468"/>
                  <a:gd name="T35" fmla="*/ 24 h 1336"/>
                  <a:gd name="T36" fmla="*/ 862 w 2468"/>
                  <a:gd name="T37" fmla="*/ 11 h 1336"/>
                  <a:gd name="T38" fmla="*/ 985 w 2468"/>
                  <a:gd name="T39" fmla="*/ 0 h 1336"/>
                  <a:gd name="T40" fmla="*/ 1152 w 2468"/>
                  <a:gd name="T41" fmla="*/ 8 h 1336"/>
                  <a:gd name="T42" fmla="*/ 1321 w 2468"/>
                  <a:gd name="T43" fmla="*/ 34 h 1336"/>
                  <a:gd name="T44" fmla="*/ 1488 w 2468"/>
                  <a:gd name="T45" fmla="*/ 74 h 1336"/>
                  <a:gd name="T46" fmla="*/ 1650 w 2468"/>
                  <a:gd name="T47" fmla="*/ 127 h 1336"/>
                  <a:gd name="T48" fmla="*/ 1806 w 2468"/>
                  <a:gd name="T49" fmla="*/ 188 h 1336"/>
                  <a:gd name="T50" fmla="*/ 1952 w 2468"/>
                  <a:gd name="T51" fmla="*/ 253 h 1336"/>
                  <a:gd name="T52" fmla="*/ 2148 w 2468"/>
                  <a:gd name="T53" fmla="*/ 353 h 1336"/>
                  <a:gd name="T54" fmla="*/ 2428 w 2468"/>
                  <a:gd name="T55" fmla="*/ 519 h 1336"/>
                  <a:gd name="T56" fmla="*/ 2468 w 2468"/>
                  <a:gd name="T57" fmla="*/ 547 h 1336"/>
                  <a:gd name="T58" fmla="*/ 2439 w 2468"/>
                  <a:gd name="T59" fmla="*/ 543 h 1336"/>
                  <a:gd name="T60" fmla="*/ 2236 w 2468"/>
                  <a:gd name="T61" fmla="*/ 523 h 1336"/>
                  <a:gd name="T62" fmla="*/ 2042 w 2468"/>
                  <a:gd name="T63" fmla="*/ 510 h 1336"/>
                  <a:gd name="T64" fmla="*/ 1813 w 2468"/>
                  <a:gd name="T65" fmla="*/ 504 h 1336"/>
                  <a:gd name="T66" fmla="*/ 1565 w 2468"/>
                  <a:gd name="T67" fmla="*/ 515 h 1336"/>
                  <a:gd name="T68" fmla="*/ 1375 w 2468"/>
                  <a:gd name="T69" fmla="*/ 535 h 1336"/>
                  <a:gd name="T70" fmla="*/ 1251 w 2468"/>
                  <a:gd name="T71" fmla="*/ 556 h 1336"/>
                  <a:gd name="T72" fmla="*/ 1130 w 2468"/>
                  <a:gd name="T73" fmla="*/ 585 h 1336"/>
                  <a:gd name="T74" fmla="*/ 1016 w 2468"/>
                  <a:gd name="T75" fmla="*/ 621 h 1336"/>
                  <a:gd name="T76" fmla="*/ 962 w 2468"/>
                  <a:gd name="T77" fmla="*/ 642 h 1336"/>
                  <a:gd name="T78" fmla="*/ 902 w 2468"/>
                  <a:gd name="T79" fmla="*/ 666 h 1336"/>
                  <a:gd name="T80" fmla="*/ 792 w 2468"/>
                  <a:gd name="T81" fmla="*/ 720 h 1336"/>
                  <a:gd name="T82" fmla="*/ 639 w 2468"/>
                  <a:gd name="T83" fmla="*/ 802 h 1336"/>
                  <a:gd name="T84" fmla="*/ 462 w 2468"/>
                  <a:gd name="T85" fmla="*/ 918 h 1336"/>
                  <a:gd name="T86" fmla="*/ 315 w 2468"/>
                  <a:gd name="T87" fmla="*/ 1033 h 1336"/>
                  <a:gd name="T88" fmla="*/ 197 w 2468"/>
                  <a:gd name="T89" fmla="*/ 1138 h 1336"/>
                  <a:gd name="T90" fmla="*/ 110 w 2468"/>
                  <a:gd name="T91" fmla="*/ 1229 h 1336"/>
                  <a:gd name="T92" fmla="*/ 30 w 2468"/>
                  <a:gd name="T93" fmla="*/ 1322 h 1336"/>
                  <a:gd name="T94" fmla="*/ 20 w 2468"/>
                  <a:gd name="T95" fmla="*/ 1336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468" h="1336">
                    <a:moveTo>
                      <a:pt x="20" y="1336"/>
                    </a:moveTo>
                    <a:lnTo>
                      <a:pt x="16" y="1313"/>
                    </a:lnTo>
                    <a:lnTo>
                      <a:pt x="0" y="1158"/>
                    </a:lnTo>
                    <a:lnTo>
                      <a:pt x="4" y="1007"/>
                    </a:lnTo>
                    <a:lnTo>
                      <a:pt x="21" y="876"/>
                    </a:lnTo>
                    <a:lnTo>
                      <a:pt x="42" y="783"/>
                    </a:lnTo>
                    <a:lnTo>
                      <a:pt x="70" y="688"/>
                    </a:lnTo>
                    <a:lnTo>
                      <a:pt x="109" y="591"/>
                    </a:lnTo>
                    <a:lnTo>
                      <a:pt x="161" y="493"/>
                    </a:lnTo>
                    <a:lnTo>
                      <a:pt x="224" y="397"/>
                    </a:lnTo>
                    <a:lnTo>
                      <a:pt x="302" y="303"/>
                    </a:lnTo>
                    <a:lnTo>
                      <a:pt x="396" y="215"/>
                    </a:lnTo>
                    <a:lnTo>
                      <a:pt x="450" y="173"/>
                    </a:lnTo>
                    <a:lnTo>
                      <a:pt x="484" y="148"/>
                    </a:lnTo>
                    <a:lnTo>
                      <a:pt x="554" y="105"/>
                    </a:lnTo>
                    <a:lnTo>
                      <a:pt x="628" y="71"/>
                    </a:lnTo>
                    <a:lnTo>
                      <a:pt x="704" y="44"/>
                    </a:lnTo>
                    <a:lnTo>
                      <a:pt x="782" y="24"/>
                    </a:lnTo>
                    <a:lnTo>
                      <a:pt x="862" y="11"/>
                    </a:lnTo>
                    <a:lnTo>
                      <a:pt x="985" y="0"/>
                    </a:lnTo>
                    <a:lnTo>
                      <a:pt x="1152" y="8"/>
                    </a:lnTo>
                    <a:lnTo>
                      <a:pt x="1321" y="34"/>
                    </a:lnTo>
                    <a:lnTo>
                      <a:pt x="1488" y="74"/>
                    </a:lnTo>
                    <a:lnTo>
                      <a:pt x="1650" y="127"/>
                    </a:lnTo>
                    <a:lnTo>
                      <a:pt x="1806" y="188"/>
                    </a:lnTo>
                    <a:lnTo>
                      <a:pt x="1952" y="253"/>
                    </a:lnTo>
                    <a:lnTo>
                      <a:pt x="2148" y="353"/>
                    </a:lnTo>
                    <a:lnTo>
                      <a:pt x="2428" y="519"/>
                    </a:lnTo>
                    <a:lnTo>
                      <a:pt x="2468" y="547"/>
                    </a:lnTo>
                    <a:lnTo>
                      <a:pt x="2439" y="543"/>
                    </a:lnTo>
                    <a:lnTo>
                      <a:pt x="2236" y="523"/>
                    </a:lnTo>
                    <a:lnTo>
                      <a:pt x="2042" y="510"/>
                    </a:lnTo>
                    <a:lnTo>
                      <a:pt x="1813" y="504"/>
                    </a:lnTo>
                    <a:lnTo>
                      <a:pt x="1565" y="515"/>
                    </a:lnTo>
                    <a:lnTo>
                      <a:pt x="1375" y="535"/>
                    </a:lnTo>
                    <a:lnTo>
                      <a:pt x="1251" y="556"/>
                    </a:lnTo>
                    <a:lnTo>
                      <a:pt x="1130" y="585"/>
                    </a:lnTo>
                    <a:lnTo>
                      <a:pt x="1016" y="621"/>
                    </a:lnTo>
                    <a:lnTo>
                      <a:pt x="962" y="642"/>
                    </a:lnTo>
                    <a:lnTo>
                      <a:pt x="902" y="666"/>
                    </a:lnTo>
                    <a:lnTo>
                      <a:pt x="792" y="720"/>
                    </a:lnTo>
                    <a:lnTo>
                      <a:pt x="639" y="802"/>
                    </a:lnTo>
                    <a:lnTo>
                      <a:pt x="462" y="918"/>
                    </a:lnTo>
                    <a:lnTo>
                      <a:pt x="315" y="1033"/>
                    </a:lnTo>
                    <a:lnTo>
                      <a:pt x="197" y="1138"/>
                    </a:lnTo>
                    <a:lnTo>
                      <a:pt x="110" y="1229"/>
                    </a:lnTo>
                    <a:lnTo>
                      <a:pt x="30" y="1322"/>
                    </a:lnTo>
                    <a:lnTo>
                      <a:pt x="20" y="1336"/>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274320" tIns="137160" rIns="68580" bIns="34290" numCol="1" anchor="t" anchorCtr="0" compatLnSpc="1">
                <a:prstTxWarp prst="textNoShape">
                  <a:avLst/>
                </a:prstTxWarp>
              </a:bodyPr>
              <a:lstStyle/>
              <a:p>
                <a:pPr defTabSz="685800"/>
                <a:endParaRPr lang="en-US" b="1" dirty="0">
                  <a:solidFill>
                    <a:prstClr val="black"/>
                  </a:solidFill>
                  <a:latin typeface="Calibri"/>
                </a:endParaRPr>
              </a:p>
            </p:txBody>
          </p:sp>
          <p:sp>
            <p:nvSpPr>
              <p:cNvPr id="32" name="Freeform 2332"/>
              <p:cNvSpPr>
                <a:spLocks/>
              </p:cNvSpPr>
              <p:nvPr/>
            </p:nvSpPr>
            <p:spPr bwMode="auto">
              <a:xfrm>
                <a:off x="4137303" y="1645920"/>
                <a:ext cx="1571473" cy="1644919"/>
              </a:xfrm>
              <a:custGeom>
                <a:avLst/>
                <a:gdLst>
                  <a:gd name="T0" fmla="*/ 0 w 1917"/>
                  <a:gd name="T1" fmla="*/ 301 h 2028"/>
                  <a:gd name="T2" fmla="*/ 17 w 1917"/>
                  <a:gd name="T3" fmla="*/ 286 h 2028"/>
                  <a:gd name="T4" fmla="*/ 145 w 1917"/>
                  <a:gd name="T5" fmla="*/ 195 h 2028"/>
                  <a:gd name="T6" fmla="*/ 276 w 1917"/>
                  <a:gd name="T7" fmla="*/ 122 h 2028"/>
                  <a:gd name="T8" fmla="*/ 399 w 1917"/>
                  <a:gd name="T9" fmla="*/ 72 h 2028"/>
                  <a:gd name="T10" fmla="*/ 488 w 1917"/>
                  <a:gd name="T11" fmla="*/ 43 h 2028"/>
                  <a:gd name="T12" fmla="*/ 587 w 1917"/>
                  <a:gd name="T13" fmla="*/ 20 h 2028"/>
                  <a:gd name="T14" fmla="*/ 691 w 1917"/>
                  <a:gd name="T15" fmla="*/ 6 h 2028"/>
                  <a:gd name="T16" fmla="*/ 800 w 1917"/>
                  <a:gd name="T17" fmla="*/ 0 h 2028"/>
                  <a:gd name="T18" fmla="*/ 915 w 1917"/>
                  <a:gd name="T19" fmla="*/ 8 h 2028"/>
                  <a:gd name="T20" fmla="*/ 1035 w 1917"/>
                  <a:gd name="T21" fmla="*/ 29 h 2028"/>
                  <a:gd name="T22" fmla="*/ 1159 w 1917"/>
                  <a:gd name="T23" fmla="*/ 65 h 2028"/>
                  <a:gd name="T24" fmla="*/ 1222 w 1917"/>
                  <a:gd name="T25" fmla="*/ 91 h 2028"/>
                  <a:gd name="T26" fmla="*/ 1261 w 1917"/>
                  <a:gd name="T27" fmla="*/ 108 h 2028"/>
                  <a:gd name="T28" fmla="*/ 1332 w 1917"/>
                  <a:gd name="T29" fmla="*/ 148 h 2028"/>
                  <a:gd name="T30" fmla="*/ 1400 w 1917"/>
                  <a:gd name="T31" fmla="*/ 195 h 2028"/>
                  <a:gd name="T32" fmla="*/ 1461 w 1917"/>
                  <a:gd name="T33" fmla="*/ 247 h 2028"/>
                  <a:gd name="T34" fmla="*/ 1518 w 1917"/>
                  <a:gd name="T35" fmla="*/ 305 h 2028"/>
                  <a:gd name="T36" fmla="*/ 1569 w 1917"/>
                  <a:gd name="T37" fmla="*/ 367 h 2028"/>
                  <a:gd name="T38" fmla="*/ 1639 w 1917"/>
                  <a:gd name="T39" fmla="*/ 468 h 2028"/>
                  <a:gd name="T40" fmla="*/ 1716 w 1917"/>
                  <a:gd name="T41" fmla="*/ 617 h 2028"/>
                  <a:gd name="T42" fmla="*/ 1778 w 1917"/>
                  <a:gd name="T43" fmla="*/ 777 h 2028"/>
                  <a:gd name="T44" fmla="*/ 1826 w 1917"/>
                  <a:gd name="T45" fmla="*/ 941 h 2028"/>
                  <a:gd name="T46" fmla="*/ 1862 w 1917"/>
                  <a:gd name="T47" fmla="*/ 1109 h 2028"/>
                  <a:gd name="T48" fmla="*/ 1887 w 1917"/>
                  <a:gd name="T49" fmla="*/ 1273 h 2028"/>
                  <a:gd name="T50" fmla="*/ 1904 w 1917"/>
                  <a:gd name="T51" fmla="*/ 1433 h 2028"/>
                  <a:gd name="T52" fmla="*/ 1917 w 1917"/>
                  <a:gd name="T53" fmla="*/ 1652 h 2028"/>
                  <a:gd name="T54" fmla="*/ 1912 w 1917"/>
                  <a:gd name="T55" fmla="*/ 1978 h 2028"/>
                  <a:gd name="T56" fmla="*/ 1908 w 1917"/>
                  <a:gd name="T57" fmla="*/ 2028 h 2028"/>
                  <a:gd name="T58" fmla="*/ 1896 w 1917"/>
                  <a:gd name="T59" fmla="*/ 2000 h 2028"/>
                  <a:gd name="T60" fmla="*/ 1813 w 1917"/>
                  <a:gd name="T61" fmla="*/ 1814 h 2028"/>
                  <a:gd name="T62" fmla="*/ 1728 w 1917"/>
                  <a:gd name="T63" fmla="*/ 1639 h 2028"/>
                  <a:gd name="T64" fmla="*/ 1616 w 1917"/>
                  <a:gd name="T65" fmla="*/ 1438 h 2028"/>
                  <a:gd name="T66" fmla="*/ 1484 w 1917"/>
                  <a:gd name="T67" fmla="*/ 1228 h 2028"/>
                  <a:gd name="T68" fmla="*/ 1371 w 1917"/>
                  <a:gd name="T69" fmla="*/ 1075 h 2028"/>
                  <a:gd name="T70" fmla="*/ 1291 w 1917"/>
                  <a:gd name="T71" fmla="*/ 978 h 2028"/>
                  <a:gd name="T72" fmla="*/ 1207 w 1917"/>
                  <a:gd name="T73" fmla="*/ 887 h 2028"/>
                  <a:gd name="T74" fmla="*/ 1117 w 1917"/>
                  <a:gd name="T75" fmla="*/ 805 h 2028"/>
                  <a:gd name="T76" fmla="*/ 1072 w 1917"/>
                  <a:gd name="T77" fmla="*/ 769 h 2028"/>
                  <a:gd name="T78" fmla="*/ 1021 w 1917"/>
                  <a:gd name="T79" fmla="*/ 730 h 2028"/>
                  <a:gd name="T80" fmla="*/ 920 w 1917"/>
                  <a:gd name="T81" fmla="*/ 662 h 2028"/>
                  <a:gd name="T82" fmla="*/ 771 w 1917"/>
                  <a:gd name="T83" fmla="*/ 569 h 2028"/>
                  <a:gd name="T84" fmla="*/ 583 w 1917"/>
                  <a:gd name="T85" fmla="*/ 475 h 2028"/>
                  <a:gd name="T86" fmla="*/ 411 w 1917"/>
                  <a:gd name="T87" fmla="*/ 405 h 2028"/>
                  <a:gd name="T88" fmla="*/ 260 w 1917"/>
                  <a:gd name="T89" fmla="*/ 356 h 2028"/>
                  <a:gd name="T90" fmla="*/ 139 w 1917"/>
                  <a:gd name="T91" fmla="*/ 326 h 2028"/>
                  <a:gd name="T92" fmla="*/ 17 w 1917"/>
                  <a:gd name="T93" fmla="*/ 302 h 2028"/>
                  <a:gd name="T94" fmla="*/ 0 w 1917"/>
                  <a:gd name="T95" fmla="*/ 301 h 20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917" h="2028">
                    <a:moveTo>
                      <a:pt x="0" y="301"/>
                    </a:moveTo>
                    <a:lnTo>
                      <a:pt x="17" y="286"/>
                    </a:lnTo>
                    <a:lnTo>
                      <a:pt x="145" y="195"/>
                    </a:lnTo>
                    <a:lnTo>
                      <a:pt x="276" y="122"/>
                    </a:lnTo>
                    <a:lnTo>
                      <a:pt x="399" y="72"/>
                    </a:lnTo>
                    <a:lnTo>
                      <a:pt x="488" y="43"/>
                    </a:lnTo>
                    <a:lnTo>
                      <a:pt x="587" y="20"/>
                    </a:lnTo>
                    <a:lnTo>
                      <a:pt x="691" y="6"/>
                    </a:lnTo>
                    <a:lnTo>
                      <a:pt x="800" y="0"/>
                    </a:lnTo>
                    <a:lnTo>
                      <a:pt x="915" y="8"/>
                    </a:lnTo>
                    <a:lnTo>
                      <a:pt x="1035" y="29"/>
                    </a:lnTo>
                    <a:lnTo>
                      <a:pt x="1159" y="65"/>
                    </a:lnTo>
                    <a:lnTo>
                      <a:pt x="1222" y="91"/>
                    </a:lnTo>
                    <a:lnTo>
                      <a:pt x="1261" y="108"/>
                    </a:lnTo>
                    <a:lnTo>
                      <a:pt x="1332" y="148"/>
                    </a:lnTo>
                    <a:lnTo>
                      <a:pt x="1400" y="195"/>
                    </a:lnTo>
                    <a:lnTo>
                      <a:pt x="1461" y="247"/>
                    </a:lnTo>
                    <a:lnTo>
                      <a:pt x="1518" y="305"/>
                    </a:lnTo>
                    <a:lnTo>
                      <a:pt x="1569" y="367"/>
                    </a:lnTo>
                    <a:lnTo>
                      <a:pt x="1639" y="468"/>
                    </a:lnTo>
                    <a:lnTo>
                      <a:pt x="1716" y="617"/>
                    </a:lnTo>
                    <a:lnTo>
                      <a:pt x="1778" y="777"/>
                    </a:lnTo>
                    <a:lnTo>
                      <a:pt x="1826" y="941"/>
                    </a:lnTo>
                    <a:lnTo>
                      <a:pt x="1862" y="1109"/>
                    </a:lnTo>
                    <a:lnTo>
                      <a:pt x="1887" y="1273"/>
                    </a:lnTo>
                    <a:lnTo>
                      <a:pt x="1904" y="1433"/>
                    </a:lnTo>
                    <a:lnTo>
                      <a:pt x="1917" y="1652"/>
                    </a:lnTo>
                    <a:lnTo>
                      <a:pt x="1912" y="1978"/>
                    </a:lnTo>
                    <a:lnTo>
                      <a:pt x="1908" y="2028"/>
                    </a:lnTo>
                    <a:lnTo>
                      <a:pt x="1896" y="2000"/>
                    </a:lnTo>
                    <a:lnTo>
                      <a:pt x="1813" y="1814"/>
                    </a:lnTo>
                    <a:lnTo>
                      <a:pt x="1728" y="1639"/>
                    </a:lnTo>
                    <a:lnTo>
                      <a:pt x="1616" y="1438"/>
                    </a:lnTo>
                    <a:lnTo>
                      <a:pt x="1484" y="1228"/>
                    </a:lnTo>
                    <a:lnTo>
                      <a:pt x="1371" y="1075"/>
                    </a:lnTo>
                    <a:lnTo>
                      <a:pt x="1291" y="978"/>
                    </a:lnTo>
                    <a:lnTo>
                      <a:pt x="1207" y="887"/>
                    </a:lnTo>
                    <a:lnTo>
                      <a:pt x="1117" y="805"/>
                    </a:lnTo>
                    <a:lnTo>
                      <a:pt x="1072" y="769"/>
                    </a:lnTo>
                    <a:lnTo>
                      <a:pt x="1021" y="730"/>
                    </a:lnTo>
                    <a:lnTo>
                      <a:pt x="920" y="662"/>
                    </a:lnTo>
                    <a:lnTo>
                      <a:pt x="771" y="569"/>
                    </a:lnTo>
                    <a:lnTo>
                      <a:pt x="583" y="475"/>
                    </a:lnTo>
                    <a:lnTo>
                      <a:pt x="411" y="405"/>
                    </a:lnTo>
                    <a:lnTo>
                      <a:pt x="260" y="356"/>
                    </a:lnTo>
                    <a:lnTo>
                      <a:pt x="139" y="326"/>
                    </a:lnTo>
                    <a:lnTo>
                      <a:pt x="17" y="302"/>
                    </a:lnTo>
                    <a:lnTo>
                      <a:pt x="0" y="301"/>
                    </a:lnTo>
                    <a:close/>
                  </a:path>
                </a:pathLst>
              </a:custGeom>
              <a:solidFill>
                <a:srgbClr val="FF9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lgn="ctr" defTabSz="685800"/>
                <a:endParaRPr lang="en-US" b="1" dirty="0">
                  <a:solidFill>
                    <a:prstClr val="white"/>
                  </a:solidFill>
                  <a:latin typeface="Calibri"/>
                </a:endParaRPr>
              </a:p>
            </p:txBody>
          </p:sp>
          <p:sp>
            <p:nvSpPr>
              <p:cNvPr id="33" name="Freeform 2333"/>
              <p:cNvSpPr>
                <a:spLocks/>
              </p:cNvSpPr>
              <p:nvPr/>
            </p:nvSpPr>
            <p:spPr bwMode="auto">
              <a:xfrm>
                <a:off x="5256033" y="2286334"/>
                <a:ext cx="1099047" cy="2041520"/>
              </a:xfrm>
              <a:custGeom>
                <a:avLst/>
                <a:gdLst>
                  <a:gd name="T0" fmla="*/ 542 w 1341"/>
                  <a:gd name="T1" fmla="*/ 0 h 2514"/>
                  <a:gd name="T2" fmla="*/ 564 w 1341"/>
                  <a:gd name="T3" fmla="*/ 7 h 2514"/>
                  <a:gd name="T4" fmla="*/ 707 w 1341"/>
                  <a:gd name="T5" fmla="*/ 72 h 2514"/>
                  <a:gd name="T6" fmla="*/ 835 w 1341"/>
                  <a:gd name="T7" fmla="*/ 150 h 2514"/>
                  <a:gd name="T8" fmla="*/ 940 w 1341"/>
                  <a:gd name="T9" fmla="*/ 230 h 2514"/>
                  <a:gd name="T10" fmla="*/ 1010 w 1341"/>
                  <a:gd name="T11" fmla="*/ 294 h 2514"/>
                  <a:gd name="T12" fmla="*/ 1079 w 1341"/>
                  <a:gd name="T13" fmla="*/ 368 h 2514"/>
                  <a:gd name="T14" fmla="*/ 1144 w 1341"/>
                  <a:gd name="T15" fmla="*/ 449 h 2514"/>
                  <a:gd name="T16" fmla="*/ 1202 w 1341"/>
                  <a:gd name="T17" fmla="*/ 543 h 2514"/>
                  <a:gd name="T18" fmla="*/ 1254 w 1341"/>
                  <a:gd name="T19" fmla="*/ 646 h 2514"/>
                  <a:gd name="T20" fmla="*/ 1295 w 1341"/>
                  <a:gd name="T21" fmla="*/ 760 h 2514"/>
                  <a:gd name="T22" fmla="*/ 1325 w 1341"/>
                  <a:gd name="T23" fmla="*/ 886 h 2514"/>
                  <a:gd name="T24" fmla="*/ 1335 w 1341"/>
                  <a:gd name="T25" fmla="*/ 953 h 2514"/>
                  <a:gd name="T26" fmla="*/ 1339 w 1341"/>
                  <a:gd name="T27" fmla="*/ 995 h 2514"/>
                  <a:gd name="T28" fmla="*/ 1341 w 1341"/>
                  <a:gd name="T29" fmla="*/ 1078 h 2514"/>
                  <a:gd name="T30" fmla="*/ 1334 w 1341"/>
                  <a:gd name="T31" fmla="*/ 1158 h 2514"/>
                  <a:gd name="T32" fmla="*/ 1320 w 1341"/>
                  <a:gd name="T33" fmla="*/ 1239 h 2514"/>
                  <a:gd name="T34" fmla="*/ 1298 w 1341"/>
                  <a:gd name="T35" fmla="*/ 1316 h 2514"/>
                  <a:gd name="T36" fmla="*/ 1269 w 1341"/>
                  <a:gd name="T37" fmla="*/ 1392 h 2514"/>
                  <a:gd name="T38" fmla="*/ 1216 w 1341"/>
                  <a:gd name="T39" fmla="*/ 1503 h 2514"/>
                  <a:gd name="T40" fmla="*/ 1127 w 1341"/>
                  <a:gd name="T41" fmla="*/ 1644 h 2514"/>
                  <a:gd name="T42" fmla="*/ 1020 w 1341"/>
                  <a:gd name="T43" fmla="*/ 1778 h 2514"/>
                  <a:gd name="T44" fmla="*/ 901 w 1341"/>
                  <a:gd name="T45" fmla="*/ 1901 h 2514"/>
                  <a:gd name="T46" fmla="*/ 774 w 1341"/>
                  <a:gd name="T47" fmla="*/ 2016 h 2514"/>
                  <a:gd name="T48" fmla="*/ 645 w 1341"/>
                  <a:gd name="T49" fmla="*/ 2120 h 2514"/>
                  <a:gd name="T50" fmla="*/ 515 w 1341"/>
                  <a:gd name="T51" fmla="*/ 2215 h 2514"/>
                  <a:gd name="T52" fmla="*/ 331 w 1341"/>
                  <a:gd name="T53" fmla="*/ 2335 h 2514"/>
                  <a:gd name="T54" fmla="*/ 46 w 1341"/>
                  <a:gd name="T55" fmla="*/ 2493 h 2514"/>
                  <a:gd name="T56" fmla="*/ 0 w 1341"/>
                  <a:gd name="T57" fmla="*/ 2514 h 2514"/>
                  <a:gd name="T58" fmla="*/ 20 w 1341"/>
                  <a:gd name="T59" fmla="*/ 2492 h 2514"/>
                  <a:gd name="T60" fmla="*/ 139 w 1341"/>
                  <a:gd name="T61" fmla="*/ 2326 h 2514"/>
                  <a:gd name="T62" fmla="*/ 247 w 1341"/>
                  <a:gd name="T63" fmla="*/ 2164 h 2514"/>
                  <a:gd name="T64" fmla="*/ 366 w 1341"/>
                  <a:gd name="T65" fmla="*/ 1968 h 2514"/>
                  <a:gd name="T66" fmla="*/ 481 w 1341"/>
                  <a:gd name="T67" fmla="*/ 1748 h 2514"/>
                  <a:gd name="T68" fmla="*/ 558 w 1341"/>
                  <a:gd name="T69" fmla="*/ 1574 h 2514"/>
                  <a:gd name="T70" fmla="*/ 602 w 1341"/>
                  <a:gd name="T71" fmla="*/ 1456 h 2514"/>
                  <a:gd name="T72" fmla="*/ 638 w 1341"/>
                  <a:gd name="T73" fmla="*/ 1337 h 2514"/>
                  <a:gd name="T74" fmla="*/ 664 w 1341"/>
                  <a:gd name="T75" fmla="*/ 1219 h 2514"/>
                  <a:gd name="T76" fmla="*/ 673 w 1341"/>
                  <a:gd name="T77" fmla="*/ 1162 h 2514"/>
                  <a:gd name="T78" fmla="*/ 681 w 1341"/>
                  <a:gd name="T79" fmla="*/ 1099 h 2514"/>
                  <a:gd name="T80" fmla="*/ 690 w 1341"/>
                  <a:gd name="T81" fmla="*/ 977 h 2514"/>
                  <a:gd name="T82" fmla="*/ 695 w 1341"/>
                  <a:gd name="T83" fmla="*/ 802 h 2514"/>
                  <a:gd name="T84" fmla="*/ 683 w 1341"/>
                  <a:gd name="T85" fmla="*/ 592 h 2514"/>
                  <a:gd name="T86" fmla="*/ 657 w 1341"/>
                  <a:gd name="T87" fmla="*/ 407 h 2514"/>
                  <a:gd name="T88" fmla="*/ 625 w 1341"/>
                  <a:gd name="T89" fmla="*/ 252 h 2514"/>
                  <a:gd name="T90" fmla="*/ 590 w 1341"/>
                  <a:gd name="T91" fmla="*/ 132 h 2514"/>
                  <a:gd name="T92" fmla="*/ 549 w 1341"/>
                  <a:gd name="T93" fmla="*/ 15 h 2514"/>
                  <a:gd name="T94" fmla="*/ 542 w 1341"/>
                  <a:gd name="T95" fmla="*/ 0 h 2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41" h="2514">
                    <a:moveTo>
                      <a:pt x="542" y="0"/>
                    </a:moveTo>
                    <a:lnTo>
                      <a:pt x="564" y="7"/>
                    </a:lnTo>
                    <a:lnTo>
                      <a:pt x="707" y="72"/>
                    </a:lnTo>
                    <a:lnTo>
                      <a:pt x="835" y="150"/>
                    </a:lnTo>
                    <a:lnTo>
                      <a:pt x="940" y="230"/>
                    </a:lnTo>
                    <a:lnTo>
                      <a:pt x="1010" y="294"/>
                    </a:lnTo>
                    <a:lnTo>
                      <a:pt x="1079" y="368"/>
                    </a:lnTo>
                    <a:lnTo>
                      <a:pt x="1144" y="449"/>
                    </a:lnTo>
                    <a:lnTo>
                      <a:pt x="1202" y="543"/>
                    </a:lnTo>
                    <a:lnTo>
                      <a:pt x="1254" y="646"/>
                    </a:lnTo>
                    <a:lnTo>
                      <a:pt x="1295" y="760"/>
                    </a:lnTo>
                    <a:lnTo>
                      <a:pt x="1325" y="886"/>
                    </a:lnTo>
                    <a:lnTo>
                      <a:pt x="1335" y="953"/>
                    </a:lnTo>
                    <a:lnTo>
                      <a:pt x="1339" y="995"/>
                    </a:lnTo>
                    <a:lnTo>
                      <a:pt x="1341" y="1078"/>
                    </a:lnTo>
                    <a:lnTo>
                      <a:pt x="1334" y="1158"/>
                    </a:lnTo>
                    <a:lnTo>
                      <a:pt x="1320" y="1239"/>
                    </a:lnTo>
                    <a:lnTo>
                      <a:pt x="1298" y="1316"/>
                    </a:lnTo>
                    <a:lnTo>
                      <a:pt x="1269" y="1392"/>
                    </a:lnTo>
                    <a:lnTo>
                      <a:pt x="1216" y="1503"/>
                    </a:lnTo>
                    <a:lnTo>
                      <a:pt x="1127" y="1644"/>
                    </a:lnTo>
                    <a:lnTo>
                      <a:pt x="1020" y="1778"/>
                    </a:lnTo>
                    <a:lnTo>
                      <a:pt x="901" y="1901"/>
                    </a:lnTo>
                    <a:lnTo>
                      <a:pt x="774" y="2016"/>
                    </a:lnTo>
                    <a:lnTo>
                      <a:pt x="645" y="2120"/>
                    </a:lnTo>
                    <a:lnTo>
                      <a:pt x="515" y="2215"/>
                    </a:lnTo>
                    <a:lnTo>
                      <a:pt x="331" y="2335"/>
                    </a:lnTo>
                    <a:lnTo>
                      <a:pt x="46" y="2493"/>
                    </a:lnTo>
                    <a:lnTo>
                      <a:pt x="0" y="2514"/>
                    </a:lnTo>
                    <a:lnTo>
                      <a:pt x="20" y="2492"/>
                    </a:lnTo>
                    <a:lnTo>
                      <a:pt x="139" y="2326"/>
                    </a:lnTo>
                    <a:lnTo>
                      <a:pt x="247" y="2164"/>
                    </a:lnTo>
                    <a:lnTo>
                      <a:pt x="366" y="1968"/>
                    </a:lnTo>
                    <a:lnTo>
                      <a:pt x="481" y="1748"/>
                    </a:lnTo>
                    <a:lnTo>
                      <a:pt x="558" y="1574"/>
                    </a:lnTo>
                    <a:lnTo>
                      <a:pt x="602" y="1456"/>
                    </a:lnTo>
                    <a:lnTo>
                      <a:pt x="638" y="1337"/>
                    </a:lnTo>
                    <a:lnTo>
                      <a:pt x="664" y="1219"/>
                    </a:lnTo>
                    <a:lnTo>
                      <a:pt x="673" y="1162"/>
                    </a:lnTo>
                    <a:lnTo>
                      <a:pt x="681" y="1099"/>
                    </a:lnTo>
                    <a:lnTo>
                      <a:pt x="690" y="977"/>
                    </a:lnTo>
                    <a:lnTo>
                      <a:pt x="695" y="802"/>
                    </a:lnTo>
                    <a:lnTo>
                      <a:pt x="683" y="592"/>
                    </a:lnTo>
                    <a:lnTo>
                      <a:pt x="657" y="407"/>
                    </a:lnTo>
                    <a:lnTo>
                      <a:pt x="625" y="252"/>
                    </a:lnTo>
                    <a:lnTo>
                      <a:pt x="590" y="132"/>
                    </a:lnTo>
                    <a:lnTo>
                      <a:pt x="549" y="15"/>
                    </a:lnTo>
                    <a:lnTo>
                      <a:pt x="542" y="0"/>
                    </a:lnTo>
                    <a:close/>
                  </a:path>
                </a:pathLst>
              </a:custGeom>
              <a:solidFill>
                <a:srgbClr val="00206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480060" rIns="68580" bIns="34290" numCol="1" anchor="t" anchorCtr="0" compatLnSpc="1">
                <a:prstTxWarp prst="textNoShape">
                  <a:avLst/>
                </a:prstTxWarp>
              </a:bodyPr>
              <a:lstStyle/>
              <a:p>
                <a:pPr algn="r" defTabSz="685800"/>
                <a:endParaRPr lang="en-US" b="1" dirty="0">
                  <a:solidFill>
                    <a:prstClr val="white"/>
                  </a:solidFill>
                  <a:latin typeface="Calibri"/>
                </a:endParaRPr>
              </a:p>
            </p:txBody>
          </p:sp>
          <p:sp>
            <p:nvSpPr>
              <p:cNvPr id="34" name="Freeform 2334"/>
              <p:cNvSpPr>
                <a:spLocks/>
              </p:cNvSpPr>
              <p:nvPr/>
            </p:nvSpPr>
            <p:spPr bwMode="auto">
              <a:xfrm>
                <a:off x="4127460" y="3823975"/>
                <a:ext cx="2024215" cy="1085777"/>
              </a:xfrm>
              <a:custGeom>
                <a:avLst/>
                <a:gdLst>
                  <a:gd name="T0" fmla="*/ 2448 w 2468"/>
                  <a:gd name="T1" fmla="*/ 0 h 1336"/>
                  <a:gd name="T2" fmla="*/ 2453 w 2468"/>
                  <a:gd name="T3" fmla="*/ 24 h 1336"/>
                  <a:gd name="T4" fmla="*/ 2468 w 2468"/>
                  <a:gd name="T5" fmla="*/ 179 h 1336"/>
                  <a:gd name="T6" fmla="*/ 2465 w 2468"/>
                  <a:gd name="T7" fmla="*/ 329 h 1336"/>
                  <a:gd name="T8" fmla="*/ 2448 w 2468"/>
                  <a:gd name="T9" fmla="*/ 460 h 1336"/>
                  <a:gd name="T10" fmla="*/ 2428 w 2468"/>
                  <a:gd name="T11" fmla="*/ 554 h 1336"/>
                  <a:gd name="T12" fmla="*/ 2399 w 2468"/>
                  <a:gd name="T13" fmla="*/ 648 h 1336"/>
                  <a:gd name="T14" fmla="*/ 2359 w 2468"/>
                  <a:gd name="T15" fmla="*/ 745 h 1336"/>
                  <a:gd name="T16" fmla="*/ 2308 w 2468"/>
                  <a:gd name="T17" fmla="*/ 844 h 1336"/>
                  <a:gd name="T18" fmla="*/ 2245 w 2468"/>
                  <a:gd name="T19" fmla="*/ 940 h 1336"/>
                  <a:gd name="T20" fmla="*/ 2167 w 2468"/>
                  <a:gd name="T21" fmla="*/ 1033 h 1336"/>
                  <a:gd name="T22" fmla="*/ 2072 w 2468"/>
                  <a:gd name="T23" fmla="*/ 1121 h 1336"/>
                  <a:gd name="T24" fmla="*/ 2019 w 2468"/>
                  <a:gd name="T25" fmla="*/ 1164 h 1336"/>
                  <a:gd name="T26" fmla="*/ 1986 w 2468"/>
                  <a:gd name="T27" fmla="*/ 1189 h 1336"/>
                  <a:gd name="T28" fmla="*/ 1914 w 2468"/>
                  <a:gd name="T29" fmla="*/ 1232 h 1336"/>
                  <a:gd name="T30" fmla="*/ 1840 w 2468"/>
                  <a:gd name="T31" fmla="*/ 1265 h 1336"/>
                  <a:gd name="T32" fmla="*/ 1765 w 2468"/>
                  <a:gd name="T33" fmla="*/ 1292 h 1336"/>
                  <a:gd name="T34" fmla="*/ 1686 w 2468"/>
                  <a:gd name="T35" fmla="*/ 1313 h 1336"/>
                  <a:gd name="T36" fmla="*/ 1606 w 2468"/>
                  <a:gd name="T37" fmla="*/ 1326 h 1336"/>
                  <a:gd name="T38" fmla="*/ 1484 w 2468"/>
                  <a:gd name="T39" fmla="*/ 1336 h 1336"/>
                  <a:gd name="T40" fmla="*/ 1317 w 2468"/>
                  <a:gd name="T41" fmla="*/ 1329 h 1336"/>
                  <a:gd name="T42" fmla="*/ 1148 w 2468"/>
                  <a:gd name="T43" fmla="*/ 1303 h 1336"/>
                  <a:gd name="T44" fmla="*/ 981 w 2468"/>
                  <a:gd name="T45" fmla="*/ 1263 h 1336"/>
                  <a:gd name="T46" fmla="*/ 818 w 2468"/>
                  <a:gd name="T47" fmla="*/ 1209 h 1336"/>
                  <a:gd name="T48" fmla="*/ 662 w 2468"/>
                  <a:gd name="T49" fmla="*/ 1149 h 1336"/>
                  <a:gd name="T50" fmla="*/ 517 w 2468"/>
                  <a:gd name="T51" fmla="*/ 1084 h 1336"/>
                  <a:gd name="T52" fmla="*/ 320 w 2468"/>
                  <a:gd name="T53" fmla="*/ 984 h 1336"/>
                  <a:gd name="T54" fmla="*/ 40 w 2468"/>
                  <a:gd name="T55" fmla="*/ 818 h 1336"/>
                  <a:gd name="T56" fmla="*/ 0 w 2468"/>
                  <a:gd name="T57" fmla="*/ 790 h 1336"/>
                  <a:gd name="T58" fmla="*/ 30 w 2468"/>
                  <a:gd name="T59" fmla="*/ 793 h 1336"/>
                  <a:gd name="T60" fmla="*/ 232 w 2468"/>
                  <a:gd name="T61" fmla="*/ 814 h 1336"/>
                  <a:gd name="T62" fmla="*/ 426 w 2468"/>
                  <a:gd name="T63" fmla="*/ 827 h 1336"/>
                  <a:gd name="T64" fmla="*/ 656 w 2468"/>
                  <a:gd name="T65" fmla="*/ 832 h 1336"/>
                  <a:gd name="T66" fmla="*/ 903 w 2468"/>
                  <a:gd name="T67" fmla="*/ 822 h 1336"/>
                  <a:gd name="T68" fmla="*/ 1092 w 2468"/>
                  <a:gd name="T69" fmla="*/ 801 h 1336"/>
                  <a:gd name="T70" fmla="*/ 1217 w 2468"/>
                  <a:gd name="T71" fmla="*/ 780 h 1336"/>
                  <a:gd name="T72" fmla="*/ 1337 w 2468"/>
                  <a:gd name="T73" fmla="*/ 752 h 1336"/>
                  <a:gd name="T74" fmla="*/ 1453 w 2468"/>
                  <a:gd name="T75" fmla="*/ 716 h 1336"/>
                  <a:gd name="T76" fmla="*/ 1507 w 2468"/>
                  <a:gd name="T77" fmla="*/ 695 h 1336"/>
                  <a:gd name="T78" fmla="*/ 1566 w 2468"/>
                  <a:gd name="T79" fmla="*/ 670 h 1336"/>
                  <a:gd name="T80" fmla="*/ 1677 w 2468"/>
                  <a:gd name="T81" fmla="*/ 617 h 1336"/>
                  <a:gd name="T82" fmla="*/ 1830 w 2468"/>
                  <a:gd name="T83" fmla="*/ 534 h 1336"/>
                  <a:gd name="T84" fmla="*/ 2006 w 2468"/>
                  <a:gd name="T85" fmla="*/ 419 h 1336"/>
                  <a:gd name="T86" fmla="*/ 2154 w 2468"/>
                  <a:gd name="T87" fmla="*/ 303 h 1336"/>
                  <a:gd name="T88" fmla="*/ 2271 w 2468"/>
                  <a:gd name="T89" fmla="*/ 198 h 1336"/>
                  <a:gd name="T90" fmla="*/ 2359 w 2468"/>
                  <a:gd name="T91" fmla="*/ 108 h 1336"/>
                  <a:gd name="T92" fmla="*/ 2439 w 2468"/>
                  <a:gd name="T93" fmla="*/ 14 h 1336"/>
                  <a:gd name="T94" fmla="*/ 2448 w 2468"/>
                  <a:gd name="T9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468" h="1336">
                    <a:moveTo>
                      <a:pt x="2448" y="0"/>
                    </a:moveTo>
                    <a:lnTo>
                      <a:pt x="2453" y="24"/>
                    </a:lnTo>
                    <a:lnTo>
                      <a:pt x="2468" y="179"/>
                    </a:lnTo>
                    <a:lnTo>
                      <a:pt x="2465" y="329"/>
                    </a:lnTo>
                    <a:lnTo>
                      <a:pt x="2448" y="460"/>
                    </a:lnTo>
                    <a:lnTo>
                      <a:pt x="2428" y="554"/>
                    </a:lnTo>
                    <a:lnTo>
                      <a:pt x="2399" y="648"/>
                    </a:lnTo>
                    <a:lnTo>
                      <a:pt x="2359" y="745"/>
                    </a:lnTo>
                    <a:lnTo>
                      <a:pt x="2308" y="844"/>
                    </a:lnTo>
                    <a:lnTo>
                      <a:pt x="2245" y="940"/>
                    </a:lnTo>
                    <a:lnTo>
                      <a:pt x="2167" y="1033"/>
                    </a:lnTo>
                    <a:lnTo>
                      <a:pt x="2072" y="1121"/>
                    </a:lnTo>
                    <a:lnTo>
                      <a:pt x="2019" y="1164"/>
                    </a:lnTo>
                    <a:lnTo>
                      <a:pt x="1986" y="1189"/>
                    </a:lnTo>
                    <a:lnTo>
                      <a:pt x="1914" y="1232"/>
                    </a:lnTo>
                    <a:lnTo>
                      <a:pt x="1840" y="1265"/>
                    </a:lnTo>
                    <a:lnTo>
                      <a:pt x="1765" y="1292"/>
                    </a:lnTo>
                    <a:lnTo>
                      <a:pt x="1686" y="1313"/>
                    </a:lnTo>
                    <a:lnTo>
                      <a:pt x="1606" y="1326"/>
                    </a:lnTo>
                    <a:lnTo>
                      <a:pt x="1484" y="1336"/>
                    </a:lnTo>
                    <a:lnTo>
                      <a:pt x="1317" y="1329"/>
                    </a:lnTo>
                    <a:lnTo>
                      <a:pt x="1148" y="1303"/>
                    </a:lnTo>
                    <a:lnTo>
                      <a:pt x="981" y="1263"/>
                    </a:lnTo>
                    <a:lnTo>
                      <a:pt x="818" y="1209"/>
                    </a:lnTo>
                    <a:lnTo>
                      <a:pt x="662" y="1149"/>
                    </a:lnTo>
                    <a:lnTo>
                      <a:pt x="517" y="1084"/>
                    </a:lnTo>
                    <a:lnTo>
                      <a:pt x="320" y="984"/>
                    </a:lnTo>
                    <a:lnTo>
                      <a:pt x="40" y="818"/>
                    </a:lnTo>
                    <a:lnTo>
                      <a:pt x="0" y="790"/>
                    </a:lnTo>
                    <a:lnTo>
                      <a:pt x="30" y="793"/>
                    </a:lnTo>
                    <a:lnTo>
                      <a:pt x="232" y="814"/>
                    </a:lnTo>
                    <a:lnTo>
                      <a:pt x="426" y="827"/>
                    </a:lnTo>
                    <a:lnTo>
                      <a:pt x="656" y="832"/>
                    </a:lnTo>
                    <a:lnTo>
                      <a:pt x="903" y="822"/>
                    </a:lnTo>
                    <a:lnTo>
                      <a:pt x="1092" y="801"/>
                    </a:lnTo>
                    <a:lnTo>
                      <a:pt x="1217" y="780"/>
                    </a:lnTo>
                    <a:lnTo>
                      <a:pt x="1337" y="752"/>
                    </a:lnTo>
                    <a:lnTo>
                      <a:pt x="1453" y="716"/>
                    </a:lnTo>
                    <a:lnTo>
                      <a:pt x="1507" y="695"/>
                    </a:lnTo>
                    <a:lnTo>
                      <a:pt x="1566" y="670"/>
                    </a:lnTo>
                    <a:lnTo>
                      <a:pt x="1677" y="617"/>
                    </a:lnTo>
                    <a:lnTo>
                      <a:pt x="1830" y="534"/>
                    </a:lnTo>
                    <a:lnTo>
                      <a:pt x="2006" y="419"/>
                    </a:lnTo>
                    <a:lnTo>
                      <a:pt x="2154" y="303"/>
                    </a:lnTo>
                    <a:lnTo>
                      <a:pt x="2271" y="198"/>
                    </a:lnTo>
                    <a:lnTo>
                      <a:pt x="2359" y="108"/>
                    </a:lnTo>
                    <a:lnTo>
                      <a:pt x="2439" y="14"/>
                    </a:lnTo>
                    <a:lnTo>
                      <a:pt x="2448" y="0"/>
                    </a:lnTo>
                    <a:close/>
                  </a:path>
                </a:pathLst>
              </a:custGeom>
              <a:solidFill>
                <a:srgbClr val="A9C5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342900" bIns="137160" numCol="1" anchor="b" anchorCtr="0" compatLnSpc="1">
                <a:prstTxWarp prst="textNoShape">
                  <a:avLst/>
                </a:prstTxWarp>
              </a:bodyPr>
              <a:lstStyle/>
              <a:p>
                <a:pPr algn="r" defTabSz="685800"/>
                <a:endParaRPr lang="en-US" b="1" dirty="0">
                  <a:solidFill>
                    <a:prstClr val="white"/>
                  </a:solidFill>
                  <a:latin typeface="Calibri"/>
                </a:endParaRPr>
              </a:p>
            </p:txBody>
          </p:sp>
          <p:sp>
            <p:nvSpPr>
              <p:cNvPr id="35" name="Freeform 2335"/>
              <p:cNvSpPr>
                <a:spLocks/>
              </p:cNvSpPr>
              <p:nvPr/>
            </p:nvSpPr>
            <p:spPr bwMode="auto">
              <a:xfrm>
                <a:off x="3435226" y="3563909"/>
                <a:ext cx="1571473" cy="1648171"/>
              </a:xfrm>
              <a:custGeom>
                <a:avLst/>
                <a:gdLst>
                  <a:gd name="T0" fmla="*/ 1916 w 1916"/>
                  <a:gd name="T1" fmla="*/ 1726 h 2027"/>
                  <a:gd name="T2" fmla="*/ 1899 w 1916"/>
                  <a:gd name="T3" fmla="*/ 1742 h 2027"/>
                  <a:gd name="T4" fmla="*/ 1771 w 1916"/>
                  <a:gd name="T5" fmla="*/ 1833 h 2027"/>
                  <a:gd name="T6" fmla="*/ 1640 w 1916"/>
                  <a:gd name="T7" fmla="*/ 1905 h 2027"/>
                  <a:gd name="T8" fmla="*/ 1518 w 1916"/>
                  <a:gd name="T9" fmla="*/ 1956 h 2027"/>
                  <a:gd name="T10" fmla="*/ 1427 w 1916"/>
                  <a:gd name="T11" fmla="*/ 1984 h 2027"/>
                  <a:gd name="T12" fmla="*/ 1330 w 1916"/>
                  <a:gd name="T13" fmla="*/ 2008 h 2027"/>
                  <a:gd name="T14" fmla="*/ 1227 w 1916"/>
                  <a:gd name="T15" fmla="*/ 2022 h 2027"/>
                  <a:gd name="T16" fmla="*/ 1116 w 1916"/>
                  <a:gd name="T17" fmla="*/ 2027 h 2027"/>
                  <a:gd name="T18" fmla="*/ 1001 w 1916"/>
                  <a:gd name="T19" fmla="*/ 2019 h 2027"/>
                  <a:gd name="T20" fmla="*/ 882 w 1916"/>
                  <a:gd name="T21" fmla="*/ 1999 h 2027"/>
                  <a:gd name="T22" fmla="*/ 757 w 1916"/>
                  <a:gd name="T23" fmla="*/ 1962 h 2027"/>
                  <a:gd name="T24" fmla="*/ 694 w 1916"/>
                  <a:gd name="T25" fmla="*/ 1936 h 2027"/>
                  <a:gd name="T26" fmla="*/ 656 w 1916"/>
                  <a:gd name="T27" fmla="*/ 1920 h 2027"/>
                  <a:gd name="T28" fmla="*/ 584 w 1916"/>
                  <a:gd name="T29" fmla="*/ 1879 h 2027"/>
                  <a:gd name="T30" fmla="*/ 518 w 1916"/>
                  <a:gd name="T31" fmla="*/ 1833 h 2027"/>
                  <a:gd name="T32" fmla="*/ 455 w 1916"/>
                  <a:gd name="T33" fmla="*/ 1781 h 2027"/>
                  <a:gd name="T34" fmla="*/ 398 w 1916"/>
                  <a:gd name="T35" fmla="*/ 1723 h 2027"/>
                  <a:gd name="T36" fmla="*/ 346 w 1916"/>
                  <a:gd name="T37" fmla="*/ 1660 h 2027"/>
                  <a:gd name="T38" fmla="*/ 278 w 1916"/>
                  <a:gd name="T39" fmla="*/ 1559 h 2027"/>
                  <a:gd name="T40" fmla="*/ 200 w 1916"/>
                  <a:gd name="T41" fmla="*/ 1410 h 2027"/>
                  <a:gd name="T42" fmla="*/ 138 w 1916"/>
                  <a:gd name="T43" fmla="*/ 1251 h 2027"/>
                  <a:gd name="T44" fmla="*/ 90 w 1916"/>
                  <a:gd name="T45" fmla="*/ 1086 h 2027"/>
                  <a:gd name="T46" fmla="*/ 55 w 1916"/>
                  <a:gd name="T47" fmla="*/ 919 h 2027"/>
                  <a:gd name="T48" fmla="*/ 29 w 1916"/>
                  <a:gd name="T49" fmla="*/ 754 h 2027"/>
                  <a:gd name="T50" fmla="*/ 12 w 1916"/>
                  <a:gd name="T51" fmla="*/ 595 h 2027"/>
                  <a:gd name="T52" fmla="*/ 0 w 1916"/>
                  <a:gd name="T53" fmla="*/ 376 h 2027"/>
                  <a:gd name="T54" fmla="*/ 4 w 1916"/>
                  <a:gd name="T55" fmla="*/ 49 h 2027"/>
                  <a:gd name="T56" fmla="*/ 9 w 1916"/>
                  <a:gd name="T57" fmla="*/ 0 h 2027"/>
                  <a:gd name="T58" fmla="*/ 20 w 1916"/>
                  <a:gd name="T59" fmla="*/ 27 h 2027"/>
                  <a:gd name="T60" fmla="*/ 103 w 1916"/>
                  <a:gd name="T61" fmla="*/ 214 h 2027"/>
                  <a:gd name="T62" fmla="*/ 190 w 1916"/>
                  <a:gd name="T63" fmla="*/ 389 h 2027"/>
                  <a:gd name="T64" fmla="*/ 300 w 1916"/>
                  <a:gd name="T65" fmla="*/ 590 h 2027"/>
                  <a:gd name="T66" fmla="*/ 432 w 1916"/>
                  <a:gd name="T67" fmla="*/ 800 h 2027"/>
                  <a:gd name="T68" fmla="*/ 546 w 1916"/>
                  <a:gd name="T69" fmla="*/ 953 h 2027"/>
                  <a:gd name="T70" fmla="*/ 626 w 1916"/>
                  <a:gd name="T71" fmla="*/ 1050 h 2027"/>
                  <a:gd name="T72" fmla="*/ 711 w 1916"/>
                  <a:gd name="T73" fmla="*/ 1141 h 2027"/>
                  <a:gd name="T74" fmla="*/ 799 w 1916"/>
                  <a:gd name="T75" fmla="*/ 1222 h 2027"/>
                  <a:gd name="T76" fmla="*/ 845 w 1916"/>
                  <a:gd name="T77" fmla="*/ 1259 h 2027"/>
                  <a:gd name="T78" fmla="*/ 896 w 1916"/>
                  <a:gd name="T79" fmla="*/ 1297 h 2027"/>
                  <a:gd name="T80" fmla="*/ 996 w 1916"/>
                  <a:gd name="T81" fmla="*/ 1366 h 2027"/>
                  <a:gd name="T82" fmla="*/ 1145 w 1916"/>
                  <a:gd name="T83" fmla="*/ 1458 h 2027"/>
                  <a:gd name="T84" fmla="*/ 1334 w 1916"/>
                  <a:gd name="T85" fmla="*/ 1553 h 2027"/>
                  <a:gd name="T86" fmla="*/ 1506 w 1916"/>
                  <a:gd name="T87" fmla="*/ 1623 h 2027"/>
                  <a:gd name="T88" fmla="*/ 1657 w 1916"/>
                  <a:gd name="T89" fmla="*/ 1672 h 2027"/>
                  <a:gd name="T90" fmla="*/ 1779 w 1916"/>
                  <a:gd name="T91" fmla="*/ 1702 h 2027"/>
                  <a:gd name="T92" fmla="*/ 1899 w 1916"/>
                  <a:gd name="T93" fmla="*/ 1725 h 2027"/>
                  <a:gd name="T94" fmla="*/ 1916 w 1916"/>
                  <a:gd name="T95" fmla="*/ 1726 h 20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916" h="2027">
                    <a:moveTo>
                      <a:pt x="1916" y="1726"/>
                    </a:moveTo>
                    <a:lnTo>
                      <a:pt x="1899" y="1742"/>
                    </a:lnTo>
                    <a:lnTo>
                      <a:pt x="1771" y="1833"/>
                    </a:lnTo>
                    <a:lnTo>
                      <a:pt x="1640" y="1905"/>
                    </a:lnTo>
                    <a:lnTo>
                      <a:pt x="1518" y="1956"/>
                    </a:lnTo>
                    <a:lnTo>
                      <a:pt x="1427" y="1984"/>
                    </a:lnTo>
                    <a:lnTo>
                      <a:pt x="1330" y="2008"/>
                    </a:lnTo>
                    <a:lnTo>
                      <a:pt x="1227" y="2022"/>
                    </a:lnTo>
                    <a:lnTo>
                      <a:pt x="1116" y="2027"/>
                    </a:lnTo>
                    <a:lnTo>
                      <a:pt x="1001" y="2019"/>
                    </a:lnTo>
                    <a:lnTo>
                      <a:pt x="882" y="1999"/>
                    </a:lnTo>
                    <a:lnTo>
                      <a:pt x="757" y="1962"/>
                    </a:lnTo>
                    <a:lnTo>
                      <a:pt x="694" y="1936"/>
                    </a:lnTo>
                    <a:lnTo>
                      <a:pt x="656" y="1920"/>
                    </a:lnTo>
                    <a:lnTo>
                      <a:pt x="584" y="1879"/>
                    </a:lnTo>
                    <a:lnTo>
                      <a:pt x="518" y="1833"/>
                    </a:lnTo>
                    <a:lnTo>
                      <a:pt x="455" y="1781"/>
                    </a:lnTo>
                    <a:lnTo>
                      <a:pt x="398" y="1723"/>
                    </a:lnTo>
                    <a:lnTo>
                      <a:pt x="346" y="1660"/>
                    </a:lnTo>
                    <a:lnTo>
                      <a:pt x="278" y="1559"/>
                    </a:lnTo>
                    <a:lnTo>
                      <a:pt x="200" y="1410"/>
                    </a:lnTo>
                    <a:lnTo>
                      <a:pt x="138" y="1251"/>
                    </a:lnTo>
                    <a:lnTo>
                      <a:pt x="90" y="1086"/>
                    </a:lnTo>
                    <a:lnTo>
                      <a:pt x="55" y="919"/>
                    </a:lnTo>
                    <a:lnTo>
                      <a:pt x="29" y="754"/>
                    </a:lnTo>
                    <a:lnTo>
                      <a:pt x="12" y="595"/>
                    </a:lnTo>
                    <a:lnTo>
                      <a:pt x="0" y="376"/>
                    </a:lnTo>
                    <a:lnTo>
                      <a:pt x="4" y="49"/>
                    </a:lnTo>
                    <a:lnTo>
                      <a:pt x="9" y="0"/>
                    </a:lnTo>
                    <a:lnTo>
                      <a:pt x="20" y="27"/>
                    </a:lnTo>
                    <a:lnTo>
                      <a:pt x="103" y="214"/>
                    </a:lnTo>
                    <a:lnTo>
                      <a:pt x="190" y="389"/>
                    </a:lnTo>
                    <a:lnTo>
                      <a:pt x="300" y="590"/>
                    </a:lnTo>
                    <a:lnTo>
                      <a:pt x="432" y="800"/>
                    </a:lnTo>
                    <a:lnTo>
                      <a:pt x="546" y="953"/>
                    </a:lnTo>
                    <a:lnTo>
                      <a:pt x="626" y="1050"/>
                    </a:lnTo>
                    <a:lnTo>
                      <a:pt x="711" y="1141"/>
                    </a:lnTo>
                    <a:lnTo>
                      <a:pt x="799" y="1222"/>
                    </a:lnTo>
                    <a:lnTo>
                      <a:pt x="845" y="1259"/>
                    </a:lnTo>
                    <a:lnTo>
                      <a:pt x="896" y="1297"/>
                    </a:lnTo>
                    <a:lnTo>
                      <a:pt x="996" y="1366"/>
                    </a:lnTo>
                    <a:lnTo>
                      <a:pt x="1145" y="1458"/>
                    </a:lnTo>
                    <a:lnTo>
                      <a:pt x="1334" y="1553"/>
                    </a:lnTo>
                    <a:lnTo>
                      <a:pt x="1506" y="1623"/>
                    </a:lnTo>
                    <a:lnTo>
                      <a:pt x="1657" y="1672"/>
                    </a:lnTo>
                    <a:lnTo>
                      <a:pt x="1779" y="1702"/>
                    </a:lnTo>
                    <a:lnTo>
                      <a:pt x="1899" y="1725"/>
                    </a:lnTo>
                    <a:lnTo>
                      <a:pt x="1916" y="1726"/>
                    </a:lnTo>
                    <a:close/>
                  </a:path>
                </a:pathLst>
              </a:custGeom>
              <a:solidFill>
                <a:srgbClr val="00B0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68580" numCol="1" anchor="b" anchorCtr="0" compatLnSpc="1">
                <a:prstTxWarp prst="textNoShape">
                  <a:avLst/>
                </a:prstTxWarp>
              </a:bodyPr>
              <a:lstStyle/>
              <a:p>
                <a:pPr algn="ctr" defTabSz="685800"/>
                <a:endParaRPr lang="en-US" b="1" dirty="0">
                  <a:solidFill>
                    <a:prstClr val="white"/>
                  </a:solidFill>
                  <a:latin typeface="Calibri"/>
                </a:endParaRPr>
              </a:p>
            </p:txBody>
          </p:sp>
        </p:grpSp>
        <p:sp>
          <p:nvSpPr>
            <p:cNvPr id="23" name="Rectangle 22"/>
            <p:cNvSpPr/>
            <p:nvPr/>
          </p:nvSpPr>
          <p:spPr>
            <a:xfrm>
              <a:off x="4721049" y="2662937"/>
              <a:ext cx="2830587" cy="760208"/>
            </a:xfrm>
            <a:prstGeom prst="rect">
              <a:avLst/>
            </a:prstGeom>
          </p:spPr>
          <p:txBody>
            <a:bodyPr wrap="square">
              <a:spAutoFit/>
            </a:bodyPr>
            <a:lstStyle/>
            <a:p>
              <a:pPr marL="342900" marR="342900" algn="ctr" defTabSz="685800">
                <a:lnSpc>
                  <a:spcPct val="115000"/>
                </a:lnSpc>
              </a:pPr>
              <a:r>
                <a:rPr lang="en-US" sz="1350" b="1" spc="-8" dirty="0">
                  <a:solidFill>
                    <a:srgbClr val="75263E"/>
                  </a:solidFill>
                  <a:latin typeface="Calibri"/>
                  <a:ea typeface="Arial" panose="020B0604020202020204" pitchFamily="34" charset="0"/>
                  <a:cs typeface="Times New Roman" panose="02020603050405020304" pitchFamily="18" charset="0"/>
                </a:rPr>
                <a:t>HARTNELL </a:t>
              </a:r>
            </a:p>
            <a:p>
              <a:pPr marL="342900" marR="342900" algn="ctr" defTabSz="685800">
                <a:lnSpc>
                  <a:spcPct val="115000"/>
                </a:lnSpc>
              </a:pPr>
              <a:r>
                <a:rPr lang="en-US" sz="1350" b="1" spc="-8" dirty="0">
                  <a:solidFill>
                    <a:srgbClr val="75263E"/>
                  </a:solidFill>
                  <a:latin typeface="Calibri"/>
                  <a:ea typeface="Arial" panose="020B0604020202020204" pitchFamily="34" charset="0"/>
                  <a:cs typeface="Times New Roman" panose="02020603050405020304" pitchFamily="18" charset="0"/>
                </a:rPr>
                <a:t>META-MAJORS</a:t>
              </a:r>
              <a:endParaRPr lang="en-US" sz="1350" dirty="0">
                <a:solidFill>
                  <a:prstClr val="black"/>
                </a:solidFill>
                <a:latin typeface="Calibri"/>
                <a:ea typeface="Calibri" panose="020F0502020204030204" pitchFamily="34" charset="0"/>
                <a:cs typeface="Times New Roman" panose="02020603050405020304" pitchFamily="18" charset="0"/>
              </a:endParaRPr>
            </a:p>
          </p:txBody>
        </p:sp>
        <p:pic>
          <p:nvPicPr>
            <p:cNvPr id="24" name="Picture 2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79477" y="3413534"/>
              <a:ext cx="892631" cy="831458"/>
            </a:xfrm>
            <a:prstGeom prst="rect">
              <a:avLst/>
            </a:prstGeom>
            <a:noFill/>
            <a:ln>
              <a:noFill/>
            </a:ln>
          </p:spPr>
        </p:pic>
      </p:grpSp>
      <p:sp>
        <p:nvSpPr>
          <p:cNvPr id="25" name="TextBox 24"/>
          <p:cNvSpPr txBox="1"/>
          <p:nvPr/>
        </p:nvSpPr>
        <p:spPr>
          <a:xfrm>
            <a:off x="6841763" y="4990609"/>
            <a:ext cx="2144164" cy="923330"/>
          </a:xfrm>
          <a:prstGeom prst="rect">
            <a:avLst/>
          </a:prstGeom>
          <a:noFill/>
          <a:ln>
            <a:solidFill>
              <a:schemeClr val="bg1">
                <a:lumMod val="50000"/>
              </a:schemeClr>
            </a:solidFill>
          </a:ln>
        </p:spPr>
        <p:txBody>
          <a:bodyPr wrap="square" rtlCol="0">
            <a:spAutoFit/>
          </a:bodyPr>
          <a:lstStyle/>
          <a:p>
            <a:pPr defTabSz="685800"/>
            <a:r>
              <a:rPr lang="en-US" sz="900" dirty="0">
                <a:solidFill>
                  <a:prstClr val="black">
                    <a:lumMod val="75000"/>
                    <a:lumOff val="25000"/>
                  </a:prstClr>
                </a:solidFill>
                <a:latin typeface="Calibri"/>
              </a:rPr>
              <a:t>Are you unsure where to start? We have resources to answer your questions. Contact us to schedule an appointment.</a:t>
            </a:r>
          </a:p>
          <a:p>
            <a:pPr defTabSz="685800"/>
            <a:r>
              <a:rPr lang="en-US" sz="900" b="1" dirty="0">
                <a:solidFill>
                  <a:srgbClr val="740000"/>
                </a:solidFill>
                <a:latin typeface="Calibri"/>
              </a:rPr>
              <a:t>HARTNELL COUNSELING DEPARTMENT</a:t>
            </a:r>
          </a:p>
          <a:p>
            <a:pPr defTabSz="685800"/>
            <a:r>
              <a:rPr lang="en-US" sz="900" b="1" dirty="0">
                <a:solidFill>
                  <a:srgbClr val="740000"/>
                </a:solidFill>
                <a:latin typeface="Calibri"/>
              </a:rPr>
              <a:t>(831)755-6820</a:t>
            </a:r>
          </a:p>
          <a:p>
            <a:pPr defTabSz="685800"/>
            <a:r>
              <a:rPr lang="en-US" sz="900" b="1" dirty="0">
                <a:solidFill>
                  <a:srgbClr val="740000"/>
                </a:solidFill>
                <a:latin typeface="Calibri"/>
              </a:rPr>
              <a:t>www.hartnell.edu</a:t>
            </a:r>
            <a:endParaRPr lang="en-US" sz="900" dirty="0">
              <a:solidFill>
                <a:prstClr val="black"/>
              </a:solidFill>
              <a:latin typeface="Calibri"/>
            </a:endParaRPr>
          </a:p>
        </p:txBody>
      </p:sp>
      <p:sp>
        <p:nvSpPr>
          <p:cNvPr id="36" name="TextBox 35"/>
          <p:cNvSpPr txBox="1"/>
          <p:nvPr/>
        </p:nvSpPr>
        <p:spPr>
          <a:xfrm>
            <a:off x="4708872" y="4990609"/>
            <a:ext cx="1912777" cy="981038"/>
          </a:xfrm>
          <a:prstGeom prst="rect">
            <a:avLst/>
          </a:prstGeom>
          <a:noFill/>
        </p:spPr>
        <p:txBody>
          <a:bodyPr wrap="square" rtlCol="0">
            <a:spAutoFit/>
          </a:bodyPr>
          <a:lstStyle/>
          <a:p>
            <a:pPr algn="just" defTabSz="685800"/>
            <a:r>
              <a:rPr lang="en-US" sz="825" i="1" dirty="0">
                <a:solidFill>
                  <a:prstClr val="black">
                    <a:lumMod val="75000"/>
                    <a:lumOff val="25000"/>
                  </a:prstClr>
                </a:solidFill>
                <a:latin typeface="Calibri"/>
              </a:rPr>
              <a:t>* Exploratory is not a meta-major. We will encourage students to move towards a program with dedicated faculty  from within a specific meta-major. See a counselor for more information. </a:t>
            </a:r>
          </a:p>
          <a:p>
            <a:pPr defTabSz="685800"/>
            <a:endParaRPr lang="en-US" sz="825" dirty="0">
              <a:solidFill>
                <a:prstClr val="black">
                  <a:lumMod val="75000"/>
                  <a:lumOff val="25000"/>
                </a:prstClr>
              </a:solidFill>
              <a:latin typeface="Calibri"/>
            </a:endParaRPr>
          </a:p>
        </p:txBody>
      </p:sp>
    </p:spTree>
    <p:extLst>
      <p:ext uri="{BB962C8B-B14F-4D97-AF65-F5344CB8AC3E}">
        <p14:creationId xmlns:p14="http://schemas.microsoft.com/office/powerpoint/2010/main" val="284506679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77875" y="123204"/>
            <a:ext cx="7588250" cy="474476"/>
          </a:xfrm>
        </p:spPr>
        <p:txBody>
          <a:bodyPr>
            <a:normAutofit fontScale="90000"/>
          </a:bodyPr>
          <a:lstStyle/>
          <a:p>
            <a:r>
              <a:rPr lang="en-US" sz="1500" b="1" dirty="0" smtClean="0">
                <a:latin typeface="Tahoma" panose="020B0604030504040204" pitchFamily="34" charset="0"/>
                <a:ea typeface="Tahoma" panose="020B0604030504040204" pitchFamily="34" charset="0"/>
                <a:cs typeface="Tahoma" panose="020B0604030504040204" pitchFamily="34" charset="0"/>
              </a:rPr>
              <a:t>Meta-Majors</a:t>
            </a:r>
            <a:endParaRPr lang="en-US" sz="1500" b="1" dirty="0">
              <a:latin typeface="Tahoma" panose="020B0604030504040204" pitchFamily="34" charset="0"/>
              <a:ea typeface="Tahoma" panose="020B0604030504040204" pitchFamily="34" charset="0"/>
              <a:cs typeface="Tahoma" panose="020B0604030504040204" pitchFamily="34" charset="0"/>
            </a:endParaRPr>
          </a:p>
        </p:txBody>
      </p:sp>
      <p:sp>
        <p:nvSpPr>
          <p:cNvPr id="19" name="Rectangle 18"/>
          <p:cNvSpPr/>
          <p:nvPr/>
        </p:nvSpPr>
        <p:spPr>
          <a:xfrm>
            <a:off x="8839200" y="597680"/>
            <a:ext cx="250825" cy="613481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57776" rtl="0" eaLnBrk="1" fontAlgn="auto" latinLnBrk="0" hangingPunct="1">
              <a:lnSpc>
                <a:spcPct val="100000"/>
              </a:lnSpc>
              <a:spcBef>
                <a:spcPts val="0"/>
              </a:spcBef>
              <a:spcAft>
                <a:spcPts val="0"/>
              </a:spcAft>
              <a:buClrTx/>
              <a:buSzTx/>
              <a:buFontTx/>
              <a:buNone/>
              <a:tabLst/>
              <a:defRPr/>
            </a:pPr>
            <a:r>
              <a:rPr kumimoji="0" lang="en-US" sz="750" b="1" i="0" u="sng" strike="noStrike" kern="1200" cap="none" spc="0" normalizeH="0" baseline="0" noProof="0" dirty="0" smtClean="0">
                <a:ln>
                  <a:noFill/>
                </a:ln>
                <a:solidFill>
                  <a:prstClr val="black"/>
                </a:solidFill>
                <a:effectLst/>
                <a:uLnTx/>
                <a:uFillTx/>
                <a:latin typeface="Calibri"/>
                <a:ea typeface="+mn-ea"/>
                <a:cs typeface="+mn-cs"/>
              </a:rPr>
              <a:t> </a:t>
            </a:r>
            <a:endParaRPr kumimoji="0" lang="en-US" sz="750" b="1" i="0" u="sng" strike="noStrike" kern="1200" cap="none" spc="0" normalizeH="0" baseline="0" noProof="0" dirty="0">
              <a:ln>
                <a:noFill/>
              </a:ln>
              <a:solidFill>
                <a:prstClr val="black"/>
              </a:solidFill>
              <a:effectLst/>
              <a:uLnTx/>
              <a:uFillTx/>
              <a:latin typeface="Calibri"/>
              <a:ea typeface="+mn-ea"/>
              <a:cs typeface="+mn-cs"/>
            </a:endParaRPr>
          </a:p>
        </p:txBody>
      </p:sp>
      <p:sp>
        <p:nvSpPr>
          <p:cNvPr id="16" name="Rectangle 15"/>
          <p:cNvSpPr/>
          <p:nvPr/>
        </p:nvSpPr>
        <p:spPr>
          <a:xfrm>
            <a:off x="2971799" y="752731"/>
            <a:ext cx="3337561" cy="597976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57776" rtl="0" eaLnBrk="1" fontAlgn="auto" latinLnBrk="0" hangingPunct="1">
              <a:lnSpc>
                <a:spcPct val="100000"/>
              </a:lnSpc>
              <a:spcBef>
                <a:spcPts val="0"/>
              </a:spcBef>
              <a:spcAft>
                <a:spcPts val="0"/>
              </a:spcAft>
              <a:buClrTx/>
              <a:buSzTx/>
              <a:buFontTx/>
              <a:buNone/>
              <a:tabLst/>
              <a:defRPr/>
            </a:pPr>
            <a:r>
              <a:rPr kumimoji="0" lang="en-US" sz="1400" b="1" i="0" u="sng" strike="noStrike" kern="1200" cap="none" spc="0" normalizeH="0" baseline="0" noProof="0" dirty="0">
                <a:ln>
                  <a:noFill/>
                </a:ln>
                <a:solidFill>
                  <a:prstClr val="black"/>
                </a:solidFill>
                <a:effectLst/>
                <a:uLnTx/>
                <a:uFillTx/>
                <a:latin typeface="Calibri"/>
                <a:ea typeface="+mn-ea"/>
                <a:cs typeface="+mn-cs"/>
              </a:rPr>
              <a:t>Methodology</a:t>
            </a:r>
          </a:p>
        </p:txBody>
      </p:sp>
      <p:sp>
        <p:nvSpPr>
          <p:cNvPr id="49" name="TextBox 48"/>
          <p:cNvSpPr txBox="1"/>
          <p:nvPr/>
        </p:nvSpPr>
        <p:spPr>
          <a:xfrm>
            <a:off x="896799" y="730754"/>
            <a:ext cx="736099" cy="233462"/>
          </a:xfrm>
          <a:prstGeom prst="rect">
            <a:avLst/>
          </a:prstGeom>
          <a:noFill/>
        </p:spPr>
        <p:txBody>
          <a:bodyPr wrap="none" rtlCol="0">
            <a:spAutoFit/>
          </a:bodyPr>
          <a:lstStyle/>
          <a:p>
            <a:pPr marL="0" marR="0" lvl="0" indent="0" algn="l" defTabSz="957776" rtl="0" eaLnBrk="1" fontAlgn="auto" latinLnBrk="0" hangingPunct="1">
              <a:lnSpc>
                <a:spcPct val="100000"/>
              </a:lnSpc>
              <a:spcBef>
                <a:spcPts val="0"/>
              </a:spcBef>
              <a:spcAft>
                <a:spcPts val="0"/>
              </a:spcAft>
              <a:buClrTx/>
              <a:buSzTx/>
              <a:buFontTx/>
              <a:buNone/>
              <a:tabLst/>
              <a:defRPr/>
            </a:pPr>
            <a:r>
              <a:rPr kumimoji="0" lang="en-US" sz="917" b="0" i="0" u="none" strike="noStrike" kern="1200" cap="none" spc="0" normalizeH="0" baseline="0" noProof="0" dirty="0">
                <a:ln>
                  <a:noFill/>
                </a:ln>
                <a:solidFill>
                  <a:prstClr val="white"/>
                </a:solidFill>
                <a:effectLst/>
                <a:uLnTx/>
                <a:uFillTx/>
                <a:latin typeface="Calibri"/>
                <a:ea typeface="+mn-ea"/>
                <a:cs typeface="+mn-cs"/>
              </a:rPr>
              <a:t>Description</a:t>
            </a:r>
          </a:p>
        </p:txBody>
      </p:sp>
      <p:pic>
        <p:nvPicPr>
          <p:cNvPr id="2" name="Picture 1"/>
          <p:cNvPicPr>
            <a:picLocks noChangeAspect="1"/>
          </p:cNvPicPr>
          <p:nvPr/>
        </p:nvPicPr>
        <p:blipFill>
          <a:blip r:embed="rId3"/>
          <a:stretch>
            <a:fillRect/>
          </a:stretch>
        </p:blipFill>
        <p:spPr>
          <a:xfrm>
            <a:off x="240030" y="15240"/>
            <a:ext cx="385266" cy="523875"/>
          </a:xfrm>
          <a:prstGeom prst="rect">
            <a:avLst/>
          </a:prstGeom>
        </p:spPr>
      </p:pic>
      <p:pic>
        <p:nvPicPr>
          <p:cNvPr id="18" name="Picture 17"/>
          <p:cNvPicPr>
            <a:picLocks noChangeAspect="1"/>
          </p:cNvPicPr>
          <p:nvPr/>
        </p:nvPicPr>
        <p:blipFill>
          <a:blip r:embed="rId3"/>
          <a:stretch>
            <a:fillRect/>
          </a:stretch>
        </p:blipFill>
        <p:spPr>
          <a:xfrm>
            <a:off x="8526860" y="15240"/>
            <a:ext cx="385266" cy="523875"/>
          </a:xfrm>
          <a:prstGeom prst="rect">
            <a:avLst/>
          </a:prstGeom>
        </p:spPr>
      </p:pic>
      <p:sp>
        <p:nvSpPr>
          <p:cNvPr id="17" name="Rectangle 16"/>
          <p:cNvSpPr/>
          <p:nvPr/>
        </p:nvSpPr>
        <p:spPr>
          <a:xfrm>
            <a:off x="6354326" y="730754"/>
            <a:ext cx="2735699" cy="60017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57776" rtl="0" eaLnBrk="1" fontAlgn="auto" latinLnBrk="0" hangingPunct="1">
              <a:lnSpc>
                <a:spcPct val="100000"/>
              </a:lnSpc>
              <a:spcBef>
                <a:spcPts val="0"/>
              </a:spcBef>
              <a:spcAft>
                <a:spcPts val="0"/>
              </a:spcAft>
              <a:buClrTx/>
              <a:buSzTx/>
              <a:buFontTx/>
              <a:buNone/>
              <a:tabLst/>
              <a:defRPr/>
            </a:pPr>
            <a:r>
              <a:rPr kumimoji="0" lang="en-US" sz="1400" b="1" i="0" u="sng" strike="noStrike" kern="1200" cap="none" spc="0" normalizeH="0" baseline="0" noProof="0" dirty="0">
                <a:ln>
                  <a:noFill/>
                </a:ln>
                <a:solidFill>
                  <a:prstClr val="black"/>
                </a:solidFill>
                <a:effectLst/>
                <a:uLnTx/>
                <a:uFillTx/>
                <a:latin typeface="Calibri"/>
                <a:ea typeface="+mn-ea"/>
                <a:cs typeface="+mn-cs"/>
              </a:rPr>
              <a:t>Justification</a:t>
            </a:r>
          </a:p>
        </p:txBody>
      </p:sp>
      <p:sp>
        <p:nvSpPr>
          <p:cNvPr id="20" name="TextBox 19"/>
          <p:cNvSpPr txBox="1"/>
          <p:nvPr/>
        </p:nvSpPr>
        <p:spPr>
          <a:xfrm>
            <a:off x="978191" y="5645690"/>
            <a:ext cx="572593" cy="233462"/>
          </a:xfrm>
          <a:prstGeom prst="rect">
            <a:avLst/>
          </a:prstGeom>
          <a:noFill/>
        </p:spPr>
        <p:txBody>
          <a:bodyPr wrap="none" rtlCol="0">
            <a:spAutoFit/>
          </a:bodyPr>
          <a:lstStyle/>
          <a:p>
            <a:pPr marL="0" marR="0" lvl="0" indent="0" algn="l" defTabSz="957776" rtl="0" eaLnBrk="1" fontAlgn="auto" latinLnBrk="0" hangingPunct="1">
              <a:lnSpc>
                <a:spcPct val="100000"/>
              </a:lnSpc>
              <a:spcBef>
                <a:spcPts val="0"/>
              </a:spcBef>
              <a:spcAft>
                <a:spcPts val="0"/>
              </a:spcAft>
              <a:buClrTx/>
              <a:buSzTx/>
              <a:buFontTx/>
              <a:buNone/>
              <a:tabLst/>
              <a:defRPr/>
            </a:pPr>
            <a:r>
              <a:rPr kumimoji="0" lang="en-US" sz="917" b="0" i="0" u="none" strike="noStrike" kern="1200" cap="none" spc="0" normalizeH="0" baseline="0" noProof="0" dirty="0">
                <a:ln>
                  <a:noFill/>
                </a:ln>
                <a:solidFill>
                  <a:prstClr val="white"/>
                </a:solidFill>
                <a:effectLst/>
                <a:uLnTx/>
                <a:uFillTx/>
                <a:latin typeface="Calibri"/>
                <a:ea typeface="+mn-ea"/>
                <a:cs typeface="+mn-cs"/>
              </a:rPr>
              <a:t>Funding</a:t>
            </a:r>
          </a:p>
        </p:txBody>
      </p:sp>
      <p:sp>
        <p:nvSpPr>
          <p:cNvPr id="15" name="Rectangle 14"/>
          <p:cNvSpPr/>
          <p:nvPr/>
        </p:nvSpPr>
        <p:spPr>
          <a:xfrm>
            <a:off x="76201" y="752732"/>
            <a:ext cx="2819400" cy="597976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57776" rtl="0" eaLnBrk="1" fontAlgn="auto" latinLnBrk="0" hangingPunct="1">
              <a:lnSpc>
                <a:spcPct val="100000"/>
              </a:lnSpc>
              <a:spcBef>
                <a:spcPts val="0"/>
              </a:spcBef>
              <a:spcAft>
                <a:spcPts val="0"/>
              </a:spcAft>
              <a:buClrTx/>
              <a:buSzTx/>
              <a:buFontTx/>
              <a:buNone/>
              <a:tabLst/>
              <a:defRPr/>
            </a:pPr>
            <a:r>
              <a:rPr kumimoji="0" lang="en-US" sz="1400" b="1" i="0" u="sng" strike="noStrike" kern="1200" cap="none" spc="0" normalizeH="0" baseline="0" noProof="0" dirty="0">
                <a:ln>
                  <a:noFill/>
                </a:ln>
                <a:solidFill>
                  <a:prstClr val="black"/>
                </a:solidFill>
                <a:effectLst/>
                <a:uLnTx/>
                <a:uFillTx/>
                <a:latin typeface="Calibri"/>
                <a:ea typeface="+mn-ea"/>
                <a:cs typeface="+mn-cs"/>
              </a:rPr>
              <a:t>Description</a:t>
            </a:r>
          </a:p>
        </p:txBody>
      </p:sp>
      <p:sp>
        <p:nvSpPr>
          <p:cNvPr id="6" name="TextBox 5"/>
          <p:cNvSpPr txBox="1"/>
          <p:nvPr/>
        </p:nvSpPr>
        <p:spPr>
          <a:xfrm>
            <a:off x="6476998" y="1066800"/>
            <a:ext cx="2362202" cy="569386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smtClean="0">
                <a:ln>
                  <a:noFill/>
                </a:ln>
                <a:solidFill>
                  <a:prstClr val="black"/>
                </a:solidFill>
                <a:effectLst/>
                <a:uLnTx/>
                <a:uFillTx/>
                <a:latin typeface="Calibri"/>
                <a:ea typeface="+mn-ea"/>
                <a:cs typeface="+mn-cs"/>
              </a:rPr>
              <a:t>Most students are taking far too many earned units past the number required to complete their degree.  They frequently do not select their program in which to major early in their studies at the College; when they do, they often rely on word of mouth information or make the decision based on limited information.  </a:t>
            </a:r>
            <a:endParaRPr kumimoji="0" lang="en-US" sz="14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smtClean="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smtClean="0">
                <a:ln>
                  <a:noFill/>
                </a:ln>
                <a:solidFill>
                  <a:prstClr val="black"/>
                </a:solidFill>
                <a:effectLst/>
                <a:uLnTx/>
                <a:uFillTx/>
                <a:latin typeface="Calibri"/>
                <a:ea typeface="+mn-ea"/>
                <a:cs typeface="+mn-cs"/>
              </a:rPr>
              <a:t>This design is aimed at providing more comprehensive information to students when they first enter the College, including how Meta-Majors are linked to careers.  It also allows students to make an early informed choice of Meta-Major that will assist them in choosing from a long list of programs offered by the College. </a:t>
            </a:r>
            <a:endParaRPr kumimoji="0" lang="en-US" sz="1200" b="1" i="0" u="none" strike="noStrike" kern="1200" cap="none" spc="0" normalizeH="0" baseline="0" noProof="0" dirty="0">
              <a:ln>
                <a:noFill/>
              </a:ln>
              <a:solidFill>
                <a:prstClr val="black"/>
              </a:solidFill>
              <a:effectLst/>
              <a:uLnTx/>
              <a:uFillTx/>
              <a:latin typeface="Calibri"/>
              <a:ea typeface="+mn-ea"/>
              <a:cs typeface="+mn-cs"/>
            </a:endParaRPr>
          </a:p>
        </p:txBody>
      </p:sp>
      <p:sp>
        <p:nvSpPr>
          <p:cNvPr id="7" name="TextBox 6"/>
          <p:cNvSpPr txBox="1"/>
          <p:nvPr/>
        </p:nvSpPr>
        <p:spPr>
          <a:xfrm rot="10800000" flipV="1">
            <a:off x="3018273" y="1365927"/>
            <a:ext cx="3207899" cy="550920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1" i="0" u="none" strike="noStrike" kern="1200" cap="none" spc="0" normalizeH="0" baseline="0" noProof="0" dirty="0">
                <a:ln>
                  <a:noFill/>
                </a:ln>
                <a:solidFill>
                  <a:prstClr val="black"/>
                </a:solidFill>
                <a:effectLst/>
                <a:uLnTx/>
                <a:uFillTx/>
                <a:latin typeface="Calibri"/>
                <a:ea typeface="+mn-ea"/>
                <a:cs typeface="+mn-cs"/>
              </a:rPr>
              <a:t>The Entering Students Team followed the guidelines set forth in the State Academic Senate’s webinar “Meta-What?” and started the process with agreeing upon guiding principles that would inform and act as a rubric for the work.  Surveys immediately following presentations about Meta-Majors and the guiding principles  were emailed out to students, staff, faculty, and administrators.  The guiding principles were then revised based on the approximate 130 survey responses.  </a:t>
            </a:r>
            <a:endParaRPr kumimoji="0" lang="en-US" sz="1300" b="1" i="0" u="none" strike="noStrike" kern="1200" cap="none" spc="0" normalizeH="0" baseline="0" noProof="0" dirty="0" smtClean="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1" i="0" u="none" strike="noStrike" kern="1200" cap="none" spc="0" normalizeH="0" baseline="0" noProof="0" dirty="0" smtClean="0">
                <a:ln>
                  <a:noFill/>
                </a:ln>
                <a:solidFill>
                  <a:prstClr val="black"/>
                </a:solidFill>
                <a:effectLst/>
                <a:uLnTx/>
                <a:uFillTx/>
                <a:latin typeface="Calibri"/>
                <a:ea typeface="+mn-ea"/>
                <a:cs typeface="+mn-cs"/>
              </a:rPr>
              <a:t>To group Hartnell </a:t>
            </a:r>
            <a:r>
              <a:rPr kumimoji="0" lang="en-US" sz="1300" b="1" i="0" u="none" strike="noStrike" kern="1200" cap="none" spc="0" normalizeH="0" baseline="0" noProof="0" dirty="0">
                <a:ln>
                  <a:noFill/>
                </a:ln>
                <a:solidFill>
                  <a:prstClr val="black"/>
                </a:solidFill>
                <a:effectLst/>
                <a:uLnTx/>
                <a:uFillTx/>
                <a:latin typeface="Calibri"/>
                <a:ea typeface="+mn-ea"/>
                <a:cs typeface="+mn-cs"/>
              </a:rPr>
              <a:t>College majors into </a:t>
            </a:r>
            <a:r>
              <a:rPr kumimoji="0" lang="en-US" sz="1300" b="1" i="0" u="none" strike="noStrike" kern="1200" cap="none" spc="0" normalizeH="0" baseline="0" noProof="0" dirty="0" smtClean="0">
                <a:ln>
                  <a:noFill/>
                </a:ln>
                <a:solidFill>
                  <a:prstClr val="black"/>
                </a:solidFill>
                <a:effectLst/>
                <a:uLnTx/>
                <a:uFillTx/>
                <a:latin typeface="Calibri"/>
                <a:ea typeface="+mn-ea"/>
                <a:cs typeface="+mn-cs"/>
              </a:rPr>
              <a:t>Meta-Majors, data </a:t>
            </a:r>
            <a:r>
              <a:rPr kumimoji="0" lang="en-US" sz="1300" b="1" i="0" u="none" strike="noStrike" kern="1200" cap="none" spc="0" normalizeH="0" baseline="0" noProof="0" dirty="0">
                <a:ln>
                  <a:noFill/>
                </a:ln>
                <a:solidFill>
                  <a:prstClr val="black"/>
                </a:solidFill>
                <a:effectLst/>
                <a:uLnTx/>
                <a:uFillTx/>
                <a:latin typeface="Calibri"/>
                <a:ea typeface="+mn-ea"/>
                <a:cs typeface="+mn-cs"/>
              </a:rPr>
              <a:t>from the RP Group was extracted from the CA Community College Chancellors office and analyzed to identify course overlap between majors to identify major clusters. These clusters were then checked to make sure that they followed the agreed upon guiding principles.  </a:t>
            </a:r>
            <a:endParaRPr kumimoji="0" lang="en-US" sz="1300" b="1" i="0" u="none" strike="noStrike" kern="1200" cap="none" spc="0" normalizeH="0" baseline="0" noProof="0" dirty="0" smtClean="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1" i="0" u="none" strike="noStrike" kern="1200" cap="none" spc="0" normalizeH="0" baseline="0" noProof="0" dirty="0" smtClean="0">
                <a:ln>
                  <a:noFill/>
                </a:ln>
                <a:solidFill>
                  <a:prstClr val="black"/>
                </a:solidFill>
                <a:effectLst/>
                <a:uLnTx/>
                <a:uFillTx/>
                <a:latin typeface="Calibri"/>
                <a:ea typeface="+mn-ea"/>
                <a:cs typeface="+mn-cs"/>
              </a:rPr>
              <a:t>Regular student team members and the Associated Students of Hartnell College provided valuable feedback that informed the work and final product.</a:t>
            </a:r>
            <a:endParaRPr kumimoji="0" lang="en-US" sz="13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57776"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Calibri"/>
              <a:ea typeface="+mn-ea"/>
              <a:cs typeface="+mn-cs"/>
            </a:endParaRPr>
          </a:p>
        </p:txBody>
      </p:sp>
      <p:sp>
        <p:nvSpPr>
          <p:cNvPr id="8" name="TextBox 7"/>
          <p:cNvSpPr txBox="1"/>
          <p:nvPr/>
        </p:nvSpPr>
        <p:spPr>
          <a:xfrm>
            <a:off x="304800" y="1066801"/>
            <a:ext cx="2438400" cy="483209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smtClean="0">
                <a:ln>
                  <a:noFill/>
                </a:ln>
                <a:solidFill>
                  <a:prstClr val="black"/>
                </a:solidFill>
                <a:effectLst/>
                <a:uLnTx/>
                <a:uFillTx/>
                <a:latin typeface="Calibri"/>
                <a:ea typeface="+mn-ea"/>
                <a:cs typeface="+mn-cs"/>
              </a:rPr>
              <a:t>Hartnell </a:t>
            </a:r>
            <a:r>
              <a:rPr kumimoji="0" lang="en-US" sz="1400" b="1" i="0" u="none" strike="noStrike" kern="1200" cap="none" spc="0" normalizeH="0" baseline="0" noProof="0" dirty="0">
                <a:ln>
                  <a:noFill/>
                </a:ln>
                <a:solidFill>
                  <a:prstClr val="black"/>
                </a:solidFill>
                <a:effectLst/>
                <a:uLnTx/>
                <a:uFillTx/>
                <a:latin typeface="Calibri"/>
                <a:ea typeface="+mn-ea"/>
                <a:cs typeface="+mn-cs"/>
              </a:rPr>
              <a:t>College Meta-Majors are a group of academic majors with overlapping courses. The creation of Meta-Majors is intended to provide clear direction to students based on their </a:t>
            </a:r>
            <a:r>
              <a:rPr kumimoji="0" lang="en-US" sz="1400" b="1" i="0" u="none" strike="noStrike" kern="1200" cap="none" spc="0" normalizeH="0" baseline="0" noProof="0" dirty="0" smtClean="0">
                <a:ln>
                  <a:noFill/>
                </a:ln>
                <a:solidFill>
                  <a:prstClr val="black"/>
                </a:solidFill>
                <a:effectLst/>
                <a:uLnTx/>
                <a:uFillTx/>
                <a:latin typeface="Calibri"/>
                <a:ea typeface="+mn-ea"/>
                <a:cs typeface="+mn-cs"/>
              </a:rPr>
              <a:t>career and academic interests </a:t>
            </a:r>
            <a:r>
              <a:rPr kumimoji="0" lang="en-US" sz="1400" b="1" i="0" u="none" strike="noStrike" kern="1200" cap="none" spc="0" normalizeH="0" baseline="0" noProof="0" dirty="0">
                <a:ln>
                  <a:noFill/>
                </a:ln>
                <a:solidFill>
                  <a:prstClr val="black"/>
                </a:solidFill>
                <a:effectLst/>
                <a:uLnTx/>
                <a:uFillTx/>
                <a:latin typeface="Calibri"/>
                <a:ea typeface="+mn-ea"/>
                <a:cs typeface="+mn-cs"/>
              </a:rPr>
              <a:t>and to develop clear career or transfer pathways. Efforts are placed </a:t>
            </a:r>
            <a:r>
              <a:rPr kumimoji="0" lang="en-US" sz="1400" b="1" i="0" u="none" strike="noStrike" kern="1200" cap="none" spc="0" normalizeH="0" baseline="0" noProof="0" dirty="0" smtClean="0">
                <a:ln>
                  <a:noFill/>
                </a:ln>
                <a:solidFill>
                  <a:prstClr val="black"/>
                </a:solidFill>
                <a:effectLst/>
                <a:uLnTx/>
                <a:uFillTx/>
                <a:latin typeface="Calibri"/>
                <a:ea typeface="+mn-ea"/>
                <a:cs typeface="+mn-cs"/>
              </a:rPr>
              <a:t>on </a:t>
            </a:r>
            <a:r>
              <a:rPr kumimoji="0" lang="en-US" sz="1400" b="1" i="0" u="none" strike="noStrike" kern="1200" cap="none" spc="0" normalizeH="0" baseline="0" noProof="0" dirty="0">
                <a:ln>
                  <a:noFill/>
                </a:ln>
                <a:solidFill>
                  <a:prstClr val="black"/>
                </a:solidFill>
                <a:effectLst/>
                <a:uLnTx/>
                <a:uFillTx/>
                <a:latin typeface="Calibri"/>
                <a:ea typeface="+mn-ea"/>
                <a:cs typeface="+mn-cs"/>
              </a:rPr>
              <a:t>supporting student's goals including but not limited to graduation, careers, transfer, </a:t>
            </a:r>
            <a:r>
              <a:rPr kumimoji="0" lang="en-US" sz="1400" b="1" i="0" u="none" strike="noStrike" kern="1200" cap="none" spc="0" normalizeH="0" baseline="0" noProof="0" dirty="0" smtClean="0">
                <a:ln>
                  <a:noFill/>
                </a:ln>
                <a:solidFill>
                  <a:prstClr val="black"/>
                </a:solidFill>
                <a:effectLst/>
                <a:uLnTx/>
                <a:uFillTx/>
                <a:latin typeface="Calibri"/>
                <a:ea typeface="+mn-ea"/>
                <a:cs typeface="+mn-cs"/>
              </a:rPr>
              <a:t>and </a:t>
            </a:r>
            <a:r>
              <a:rPr kumimoji="0" lang="en-US" sz="1400" b="1" i="0" u="none" strike="noStrike" kern="1200" cap="none" spc="0" normalizeH="0" baseline="0" noProof="0" dirty="0">
                <a:ln>
                  <a:noFill/>
                </a:ln>
                <a:solidFill>
                  <a:prstClr val="black"/>
                </a:solidFill>
                <a:effectLst/>
                <a:uLnTx/>
                <a:uFillTx/>
                <a:latin typeface="Calibri"/>
                <a:ea typeface="+mn-ea"/>
                <a:cs typeface="+mn-cs"/>
              </a:rPr>
              <a:t>advanced degrees. </a:t>
            </a:r>
            <a:endParaRPr kumimoji="0" lang="en-US" sz="1400" b="1" i="0" u="none" strike="noStrike" kern="1200" cap="none" spc="0" normalizeH="0" baseline="0" noProof="0" dirty="0" smtClean="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smtClean="0">
                <a:ln>
                  <a:noFill/>
                </a:ln>
                <a:solidFill>
                  <a:prstClr val="black"/>
                </a:solidFill>
                <a:effectLst/>
                <a:uLnTx/>
                <a:uFillTx/>
                <a:latin typeface="Calibri"/>
                <a:ea typeface="+mn-ea"/>
                <a:cs typeface="+mn-cs"/>
              </a:rPr>
              <a:t>A designated web page with links to career exploration information and salary and job market indicators will accompany the rollout of meta-majors.  </a:t>
            </a:r>
            <a:endParaRPr kumimoji="0" lang="en-US" sz="1400" b="1"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5334842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609600" y="144086"/>
            <a:ext cx="8186198" cy="6705601"/>
          </a:xfrm>
          <a:prstGeom prst="rect">
            <a:avLst/>
          </a:prstGeom>
        </p:spPr>
      </p:pic>
    </p:spTree>
    <p:extLst>
      <p:ext uri="{BB962C8B-B14F-4D97-AF65-F5344CB8AC3E}">
        <p14:creationId xmlns:p14="http://schemas.microsoft.com/office/powerpoint/2010/main" val="27512917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77875" y="123204"/>
            <a:ext cx="7588250" cy="474476"/>
          </a:xfrm>
        </p:spPr>
        <p:txBody>
          <a:bodyPr>
            <a:normAutofit fontScale="90000"/>
          </a:bodyPr>
          <a:lstStyle/>
          <a:p>
            <a:r>
              <a:rPr lang="en-US" sz="1500" b="1" dirty="0" smtClean="0">
                <a:latin typeface="Tahoma" panose="020B0604030504040204" pitchFamily="34" charset="0"/>
                <a:ea typeface="Tahoma" panose="020B0604030504040204" pitchFamily="34" charset="0"/>
                <a:cs typeface="Tahoma" panose="020B0604030504040204" pitchFamily="34" charset="0"/>
              </a:rPr>
              <a:t>GPS (Guided Panthers to Success) </a:t>
            </a:r>
            <a:endParaRPr lang="en-US" sz="1500" b="1" dirty="0">
              <a:latin typeface="Tahoma" panose="020B0604030504040204" pitchFamily="34" charset="0"/>
              <a:ea typeface="Tahoma" panose="020B0604030504040204" pitchFamily="34" charset="0"/>
              <a:cs typeface="Tahoma" panose="020B0604030504040204" pitchFamily="34" charset="0"/>
            </a:endParaRPr>
          </a:p>
        </p:txBody>
      </p:sp>
      <p:sp>
        <p:nvSpPr>
          <p:cNvPr id="19" name="Rectangle 18"/>
          <p:cNvSpPr/>
          <p:nvPr/>
        </p:nvSpPr>
        <p:spPr>
          <a:xfrm>
            <a:off x="8839200" y="597680"/>
            <a:ext cx="250825" cy="613481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57776" rtl="0" eaLnBrk="1" fontAlgn="auto" latinLnBrk="0" hangingPunct="1">
              <a:lnSpc>
                <a:spcPct val="100000"/>
              </a:lnSpc>
              <a:spcBef>
                <a:spcPts val="0"/>
              </a:spcBef>
              <a:spcAft>
                <a:spcPts val="0"/>
              </a:spcAft>
              <a:buClrTx/>
              <a:buSzTx/>
              <a:buFontTx/>
              <a:buNone/>
              <a:tabLst/>
              <a:defRPr/>
            </a:pPr>
            <a:r>
              <a:rPr kumimoji="0" lang="en-US" sz="750" b="1" i="0" u="sng" strike="noStrike" kern="1200" cap="none" spc="0" normalizeH="0" baseline="0" noProof="0" dirty="0" smtClean="0">
                <a:ln>
                  <a:noFill/>
                </a:ln>
                <a:solidFill>
                  <a:prstClr val="black"/>
                </a:solidFill>
                <a:effectLst/>
                <a:uLnTx/>
                <a:uFillTx/>
                <a:latin typeface="Calibri"/>
                <a:ea typeface="+mn-ea"/>
                <a:cs typeface="+mn-cs"/>
              </a:rPr>
              <a:t> </a:t>
            </a:r>
            <a:endParaRPr kumimoji="0" lang="en-US" sz="750" b="1" i="0" u="sng" strike="noStrike" kern="1200" cap="none" spc="0" normalizeH="0" baseline="0" noProof="0" dirty="0">
              <a:ln>
                <a:noFill/>
              </a:ln>
              <a:solidFill>
                <a:prstClr val="black"/>
              </a:solidFill>
              <a:effectLst/>
              <a:uLnTx/>
              <a:uFillTx/>
              <a:latin typeface="Calibri"/>
              <a:ea typeface="+mn-ea"/>
              <a:cs typeface="+mn-cs"/>
            </a:endParaRPr>
          </a:p>
        </p:txBody>
      </p:sp>
      <p:sp>
        <p:nvSpPr>
          <p:cNvPr id="16" name="Rectangle 15"/>
          <p:cNvSpPr/>
          <p:nvPr/>
        </p:nvSpPr>
        <p:spPr>
          <a:xfrm>
            <a:off x="3886201" y="752731"/>
            <a:ext cx="2990134" cy="597976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57776" rtl="0" eaLnBrk="1" fontAlgn="auto" latinLnBrk="0" hangingPunct="1">
              <a:lnSpc>
                <a:spcPct val="100000"/>
              </a:lnSpc>
              <a:spcBef>
                <a:spcPts val="0"/>
              </a:spcBef>
              <a:spcAft>
                <a:spcPts val="0"/>
              </a:spcAft>
              <a:buClrTx/>
              <a:buSzTx/>
              <a:buFontTx/>
              <a:buNone/>
              <a:tabLst/>
              <a:defRPr/>
            </a:pPr>
            <a:r>
              <a:rPr kumimoji="0" lang="en-US" sz="1400" b="1" i="0" u="sng" strike="noStrike" kern="1200" cap="none" spc="0" normalizeH="0" baseline="0" noProof="0" dirty="0">
                <a:ln>
                  <a:noFill/>
                </a:ln>
                <a:solidFill>
                  <a:prstClr val="black"/>
                </a:solidFill>
                <a:effectLst/>
                <a:uLnTx/>
                <a:uFillTx/>
                <a:latin typeface="Calibri"/>
                <a:ea typeface="+mn-ea"/>
                <a:cs typeface="+mn-cs"/>
              </a:rPr>
              <a:t>Methodology</a:t>
            </a:r>
          </a:p>
        </p:txBody>
      </p:sp>
      <p:sp>
        <p:nvSpPr>
          <p:cNvPr id="49" name="TextBox 48"/>
          <p:cNvSpPr txBox="1"/>
          <p:nvPr/>
        </p:nvSpPr>
        <p:spPr>
          <a:xfrm>
            <a:off x="896799" y="730754"/>
            <a:ext cx="736099" cy="233462"/>
          </a:xfrm>
          <a:prstGeom prst="rect">
            <a:avLst/>
          </a:prstGeom>
          <a:noFill/>
        </p:spPr>
        <p:txBody>
          <a:bodyPr wrap="none" rtlCol="0">
            <a:spAutoFit/>
          </a:bodyPr>
          <a:lstStyle/>
          <a:p>
            <a:pPr marL="0" marR="0" lvl="0" indent="0" algn="l" defTabSz="957776" rtl="0" eaLnBrk="1" fontAlgn="auto" latinLnBrk="0" hangingPunct="1">
              <a:lnSpc>
                <a:spcPct val="100000"/>
              </a:lnSpc>
              <a:spcBef>
                <a:spcPts val="0"/>
              </a:spcBef>
              <a:spcAft>
                <a:spcPts val="0"/>
              </a:spcAft>
              <a:buClrTx/>
              <a:buSzTx/>
              <a:buFontTx/>
              <a:buNone/>
              <a:tabLst/>
              <a:defRPr/>
            </a:pPr>
            <a:r>
              <a:rPr kumimoji="0" lang="en-US" sz="917" b="0" i="0" u="none" strike="noStrike" kern="1200" cap="none" spc="0" normalizeH="0" baseline="0" noProof="0" dirty="0">
                <a:ln>
                  <a:noFill/>
                </a:ln>
                <a:solidFill>
                  <a:prstClr val="white"/>
                </a:solidFill>
                <a:effectLst/>
                <a:uLnTx/>
                <a:uFillTx/>
                <a:latin typeface="Calibri"/>
                <a:ea typeface="+mn-ea"/>
                <a:cs typeface="+mn-cs"/>
              </a:rPr>
              <a:t>Description</a:t>
            </a:r>
          </a:p>
        </p:txBody>
      </p:sp>
      <p:pic>
        <p:nvPicPr>
          <p:cNvPr id="2" name="Picture 1"/>
          <p:cNvPicPr>
            <a:picLocks noChangeAspect="1"/>
          </p:cNvPicPr>
          <p:nvPr/>
        </p:nvPicPr>
        <p:blipFill>
          <a:blip r:embed="rId3"/>
          <a:stretch>
            <a:fillRect/>
          </a:stretch>
        </p:blipFill>
        <p:spPr>
          <a:xfrm>
            <a:off x="240030" y="15240"/>
            <a:ext cx="385266" cy="523875"/>
          </a:xfrm>
          <a:prstGeom prst="rect">
            <a:avLst/>
          </a:prstGeom>
        </p:spPr>
      </p:pic>
      <p:pic>
        <p:nvPicPr>
          <p:cNvPr id="18" name="Picture 17"/>
          <p:cNvPicPr>
            <a:picLocks noChangeAspect="1"/>
          </p:cNvPicPr>
          <p:nvPr/>
        </p:nvPicPr>
        <p:blipFill>
          <a:blip r:embed="rId3"/>
          <a:stretch>
            <a:fillRect/>
          </a:stretch>
        </p:blipFill>
        <p:spPr>
          <a:xfrm>
            <a:off x="8526860" y="15240"/>
            <a:ext cx="385266" cy="523875"/>
          </a:xfrm>
          <a:prstGeom prst="rect">
            <a:avLst/>
          </a:prstGeom>
        </p:spPr>
      </p:pic>
      <p:sp>
        <p:nvSpPr>
          <p:cNvPr id="17" name="Rectangle 16"/>
          <p:cNvSpPr/>
          <p:nvPr/>
        </p:nvSpPr>
        <p:spPr>
          <a:xfrm>
            <a:off x="6958448" y="730754"/>
            <a:ext cx="2131575" cy="60017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57776" rtl="0" eaLnBrk="1" fontAlgn="auto" latinLnBrk="0" hangingPunct="1">
              <a:lnSpc>
                <a:spcPct val="100000"/>
              </a:lnSpc>
              <a:spcBef>
                <a:spcPts val="0"/>
              </a:spcBef>
              <a:spcAft>
                <a:spcPts val="0"/>
              </a:spcAft>
              <a:buClrTx/>
              <a:buSzTx/>
              <a:buFontTx/>
              <a:buNone/>
              <a:tabLst/>
              <a:defRPr/>
            </a:pPr>
            <a:r>
              <a:rPr kumimoji="0" lang="en-US" sz="1400" b="1" i="0" u="sng" strike="noStrike" kern="1200" cap="none" spc="0" normalizeH="0" baseline="0" noProof="0" dirty="0">
                <a:ln>
                  <a:noFill/>
                </a:ln>
                <a:solidFill>
                  <a:prstClr val="black"/>
                </a:solidFill>
                <a:effectLst/>
                <a:uLnTx/>
                <a:uFillTx/>
                <a:latin typeface="Calibri"/>
                <a:ea typeface="+mn-ea"/>
                <a:cs typeface="+mn-cs"/>
              </a:rPr>
              <a:t>Justification</a:t>
            </a:r>
          </a:p>
        </p:txBody>
      </p:sp>
      <p:sp>
        <p:nvSpPr>
          <p:cNvPr id="20" name="TextBox 19"/>
          <p:cNvSpPr txBox="1"/>
          <p:nvPr/>
        </p:nvSpPr>
        <p:spPr>
          <a:xfrm>
            <a:off x="978191" y="5645690"/>
            <a:ext cx="572593" cy="233462"/>
          </a:xfrm>
          <a:prstGeom prst="rect">
            <a:avLst/>
          </a:prstGeom>
          <a:noFill/>
        </p:spPr>
        <p:txBody>
          <a:bodyPr wrap="none" rtlCol="0">
            <a:spAutoFit/>
          </a:bodyPr>
          <a:lstStyle/>
          <a:p>
            <a:pPr marL="0" marR="0" lvl="0" indent="0" algn="l" defTabSz="957776" rtl="0" eaLnBrk="1" fontAlgn="auto" latinLnBrk="0" hangingPunct="1">
              <a:lnSpc>
                <a:spcPct val="100000"/>
              </a:lnSpc>
              <a:spcBef>
                <a:spcPts val="0"/>
              </a:spcBef>
              <a:spcAft>
                <a:spcPts val="0"/>
              </a:spcAft>
              <a:buClrTx/>
              <a:buSzTx/>
              <a:buFontTx/>
              <a:buNone/>
              <a:tabLst/>
              <a:defRPr/>
            </a:pPr>
            <a:r>
              <a:rPr kumimoji="0" lang="en-US" sz="917" b="0" i="0" u="none" strike="noStrike" kern="1200" cap="none" spc="0" normalizeH="0" baseline="0" noProof="0" dirty="0">
                <a:ln>
                  <a:noFill/>
                </a:ln>
                <a:solidFill>
                  <a:prstClr val="white"/>
                </a:solidFill>
                <a:effectLst/>
                <a:uLnTx/>
                <a:uFillTx/>
                <a:latin typeface="Calibri"/>
                <a:ea typeface="+mn-ea"/>
                <a:cs typeface="+mn-cs"/>
              </a:rPr>
              <a:t>Funding</a:t>
            </a:r>
          </a:p>
        </p:txBody>
      </p:sp>
      <p:sp>
        <p:nvSpPr>
          <p:cNvPr id="15" name="Rectangle 14"/>
          <p:cNvSpPr/>
          <p:nvPr/>
        </p:nvSpPr>
        <p:spPr>
          <a:xfrm>
            <a:off x="152401" y="752732"/>
            <a:ext cx="3733800" cy="597976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57776" rtl="0" eaLnBrk="1" fontAlgn="auto" latinLnBrk="0" hangingPunct="1">
              <a:lnSpc>
                <a:spcPct val="100000"/>
              </a:lnSpc>
              <a:spcBef>
                <a:spcPts val="0"/>
              </a:spcBef>
              <a:spcAft>
                <a:spcPts val="0"/>
              </a:spcAft>
              <a:buClrTx/>
              <a:buSzTx/>
              <a:buFontTx/>
              <a:buNone/>
              <a:tabLst/>
              <a:defRPr/>
            </a:pPr>
            <a:r>
              <a:rPr kumimoji="0" lang="en-US" sz="1400" b="1" i="0" u="sng" strike="noStrike" kern="1200" cap="none" spc="0" normalizeH="0" baseline="0" noProof="0" dirty="0">
                <a:ln>
                  <a:noFill/>
                </a:ln>
                <a:solidFill>
                  <a:prstClr val="black"/>
                </a:solidFill>
                <a:effectLst/>
                <a:uLnTx/>
                <a:uFillTx/>
                <a:latin typeface="Calibri"/>
                <a:ea typeface="+mn-ea"/>
                <a:cs typeface="+mn-cs"/>
              </a:rPr>
              <a:t>Description</a:t>
            </a:r>
          </a:p>
        </p:txBody>
      </p:sp>
      <p:sp>
        <p:nvSpPr>
          <p:cNvPr id="6" name="TextBox 5"/>
          <p:cNvSpPr txBox="1"/>
          <p:nvPr/>
        </p:nvSpPr>
        <p:spPr>
          <a:xfrm>
            <a:off x="7086600" y="1600201"/>
            <a:ext cx="2003424" cy="4616648"/>
          </a:xfrm>
          <a:prstGeom prst="rect">
            <a:avLst/>
          </a:prstGeom>
          <a:noFill/>
        </p:spPr>
        <p:txBody>
          <a:bodyPr wrap="square" rtlCol="0">
            <a:spAutoFit/>
          </a:bodyPr>
          <a:lstStyle/>
          <a:p>
            <a:pPr lvl="0"/>
            <a:r>
              <a:rPr lang="en-US" sz="1400" b="1" dirty="0"/>
              <a:t>According to the 2017 Survey of Entering Student Engagement (SENSE), Hartnell students are below the national average in the areas of Early Connections and Academic and Social Support Networks. Intentional connections to other students, faculty, staff, and student support programs and services, are critical to student success, leading to improved outcomes as measured by Hartnell College Strategic </a:t>
            </a:r>
            <a:r>
              <a:rPr lang="en-US" sz="1400" b="1" dirty="0" smtClean="0"/>
              <a:t>Priorities</a:t>
            </a:r>
            <a:r>
              <a:rPr kumimoji="0" lang="en-US" sz="1400" b="1" i="0" u="none" strike="noStrike" kern="1200" cap="none" spc="0" normalizeH="0" baseline="0" noProof="0" dirty="0" smtClean="0">
                <a:ln>
                  <a:noFill/>
                </a:ln>
                <a:solidFill>
                  <a:prstClr val="black"/>
                </a:solidFill>
                <a:effectLst/>
                <a:uLnTx/>
                <a:uFillTx/>
                <a:latin typeface="Calibri"/>
              </a:rPr>
              <a:t>. </a:t>
            </a:r>
            <a:endParaRPr kumimoji="0" lang="en-US" sz="1400" b="1" i="0" u="none" strike="noStrike" kern="1200" cap="none" spc="0" normalizeH="0" baseline="0" noProof="0" dirty="0">
              <a:ln>
                <a:noFill/>
              </a:ln>
              <a:solidFill>
                <a:prstClr val="black"/>
              </a:solidFill>
              <a:effectLst/>
              <a:uLnTx/>
              <a:uFillTx/>
              <a:latin typeface="Calibri"/>
            </a:endParaRPr>
          </a:p>
        </p:txBody>
      </p:sp>
      <p:sp>
        <p:nvSpPr>
          <p:cNvPr id="7" name="TextBox 6"/>
          <p:cNvSpPr txBox="1"/>
          <p:nvPr/>
        </p:nvSpPr>
        <p:spPr>
          <a:xfrm rot="10800000" flipV="1">
            <a:off x="3968313" y="1316312"/>
            <a:ext cx="2813487" cy="5493812"/>
          </a:xfrm>
          <a:prstGeom prst="rect">
            <a:avLst/>
          </a:prstGeom>
          <a:noFill/>
        </p:spPr>
        <p:txBody>
          <a:bodyPr wrap="square" rtlCol="0">
            <a:spAutoFit/>
          </a:bodyPr>
          <a:lstStyle/>
          <a:p>
            <a:pPr lvl="0"/>
            <a:r>
              <a:rPr lang="en-US" sz="1300" b="1" dirty="0"/>
              <a:t>40+ students, faculty, staff, and administrators participated in a year of inquiry to identify best practices for serving entering students. After conducting analysis and summarizing reports from relevant surveys including qualitative and quantitative research on factors impacting Hartnell student success and completion such as HERI(n=576), CCSSE (n=855), SENSE (n=422), Student Satisfaction (n=1126), and RP Group-Student Perspectives (38), faculty stakeholders from the Student Perspectives group led 12 student focus groups (n=10 to 35 each) in spring 2019 to identify unmet student needs. A pilot was conducted in Summer 2019 to measure the success of aligning current summer offerings and incorporating core pieces across all programs. 621 students participated in the pilot. In addition, 360 student participants in the collaborative pilot completed a questionnaire to survey their experience and identify which elements were most impactful. </a:t>
            </a:r>
            <a:endParaRPr kumimoji="0" lang="en-US" sz="1300" b="1" i="0" u="none" strike="noStrike" kern="1200" cap="none" spc="0" normalizeH="0" baseline="0" noProof="0" dirty="0">
              <a:ln>
                <a:noFill/>
              </a:ln>
              <a:solidFill>
                <a:prstClr val="black"/>
              </a:solidFill>
              <a:effectLst/>
              <a:uLnTx/>
              <a:uFillTx/>
              <a:latin typeface="Calibri"/>
            </a:endParaRPr>
          </a:p>
        </p:txBody>
      </p:sp>
      <p:sp>
        <p:nvSpPr>
          <p:cNvPr id="8" name="TextBox 7"/>
          <p:cNvSpPr txBox="1"/>
          <p:nvPr/>
        </p:nvSpPr>
        <p:spPr>
          <a:xfrm>
            <a:off x="240030" y="1119269"/>
            <a:ext cx="3646170" cy="5047536"/>
          </a:xfrm>
          <a:prstGeom prst="rect">
            <a:avLst/>
          </a:prstGeom>
          <a:noFill/>
        </p:spPr>
        <p:txBody>
          <a:bodyPr wrap="square" rtlCol="0">
            <a:spAutoFit/>
          </a:bodyPr>
          <a:lstStyle/>
          <a:p>
            <a:pPr lvl="0" defTabSz="190470">
              <a:buClr>
                <a:srgbClr val="000000"/>
              </a:buClr>
              <a:defRPr/>
            </a:pPr>
            <a:r>
              <a:rPr lang="en-US" sz="1400" b="1" dirty="0"/>
              <a:t>Guiding Panthers to Success (GPS) will create an intentional system to connect students to caring staff and faculty, peers, resources, and information, prior to the start of the semester. The system must create bridges for early engagement for all students, regardless of demographics and enrollment status. The system will be a large scale collaborative effort to leverage existing activities and develop new approaches for underserved and disproportionately impacted students. The system will embody core elements that have been identified as best practices, and branch out accordingly to ensure that every student will have awareness of and access to the people and resources they need in order to achieve their educational goals at Hartnell College. </a:t>
            </a:r>
            <a:endParaRPr lang="en-US" sz="1400" b="1" dirty="0" smtClean="0"/>
          </a:p>
          <a:p>
            <a:pPr lvl="0" defTabSz="190470">
              <a:buClr>
                <a:srgbClr val="000000"/>
              </a:buClr>
              <a:defRPr/>
            </a:pPr>
            <a:endParaRPr kumimoji="0" lang="en-US" sz="14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smtClean="0">
                <a:ln>
                  <a:noFill/>
                </a:ln>
                <a:solidFill>
                  <a:prstClr val="black"/>
                </a:solidFill>
                <a:effectLst/>
                <a:uLnTx/>
                <a:uFillTx/>
                <a:latin typeface="Calibri"/>
                <a:ea typeface="+mn-ea"/>
                <a:cs typeface="+mn-cs"/>
              </a:rPr>
              <a:t>The GPS System will be accompanied by a designated web page that provides information about summer bridge and related student resource events.</a:t>
            </a:r>
            <a:endParaRPr kumimoji="0" lang="en-US" sz="1400" b="1"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5380540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Hartnell Presentation Template - no title image - fina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Hartnell Presentation Template - no title image - final</Template>
  <TotalTime>4870</TotalTime>
  <Words>2063</Words>
  <Application>Microsoft Office PowerPoint</Application>
  <PresentationFormat>On-screen Show (4:3)</PresentationFormat>
  <Paragraphs>183</Paragraphs>
  <Slides>13</Slides>
  <Notes>6</Notes>
  <HiddenSlides>0</HiddenSlides>
  <MMClips>0</MMClips>
  <ScaleCrop>false</ScaleCrop>
  <HeadingPairs>
    <vt:vector size="6" baseType="variant">
      <vt:variant>
        <vt:lpstr>Fonts Used</vt:lpstr>
      </vt:variant>
      <vt:variant>
        <vt:i4>6</vt:i4>
      </vt:variant>
      <vt:variant>
        <vt:lpstr>Theme</vt:lpstr>
      </vt:variant>
      <vt:variant>
        <vt:i4>4</vt:i4>
      </vt:variant>
      <vt:variant>
        <vt:lpstr>Slide Titles</vt:lpstr>
      </vt:variant>
      <vt:variant>
        <vt:i4>13</vt:i4>
      </vt:variant>
    </vt:vector>
  </HeadingPairs>
  <TitlesOfParts>
    <vt:vector size="23" baseType="lpstr">
      <vt:lpstr>Arial</vt:lpstr>
      <vt:lpstr>Quicksand Bold</vt:lpstr>
      <vt:lpstr>Times New Roman</vt:lpstr>
      <vt:lpstr>Calibri Light</vt:lpstr>
      <vt:lpstr>Calibri</vt:lpstr>
      <vt:lpstr>Tahoma</vt:lpstr>
      <vt:lpstr>Office Theme</vt:lpstr>
      <vt:lpstr>2_Office Theme</vt:lpstr>
      <vt:lpstr>Hartnell Presentation Template - no title image - final</vt:lpstr>
      <vt:lpstr>1_Office Theme</vt:lpstr>
      <vt:lpstr>Counseling CRD Coordinator, Norma Cuevas Instructional CRD Coordinator, Hetty Yelland Administrator CRD Coordinator, Brian Lofman</vt:lpstr>
      <vt:lpstr>PowerPoint Presentation</vt:lpstr>
      <vt:lpstr>FACILITATED FORUMS FOR EMPLOYEE ENGAGEMENT</vt:lpstr>
      <vt:lpstr>PowerPoint Presentation</vt:lpstr>
      <vt:lpstr>Welcome Center &amp; Pre-Enrolled Student Map</vt:lpstr>
      <vt:lpstr>PowerPoint Presentation</vt:lpstr>
      <vt:lpstr>Meta-Majors</vt:lpstr>
      <vt:lpstr>PowerPoint Presentation</vt:lpstr>
      <vt:lpstr>GPS (Guided Panthers to Success) </vt:lpstr>
      <vt:lpstr>PowerPoint Presentation</vt:lpstr>
      <vt:lpstr>Continuing Students Experience </vt:lpstr>
      <vt:lpstr>PowerPoint Presentation</vt:lpstr>
      <vt:lpstr>Completing Students Exit System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Cultivating a High Performance Organization</dc:title>
  <dc:creator>Dr. Brian Lofman</dc:creator>
  <cp:lastModifiedBy>Hetty Yelland</cp:lastModifiedBy>
  <cp:revision>583</cp:revision>
  <cp:lastPrinted>2019-12-13T22:19:30Z</cp:lastPrinted>
  <dcterms:created xsi:type="dcterms:W3CDTF">2014-10-23T16:03:52Z</dcterms:created>
  <dcterms:modified xsi:type="dcterms:W3CDTF">2020-02-25T23:57:24Z</dcterms:modified>
</cp:coreProperties>
</file>