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4"/>
  </p:sldMasterIdLst>
  <p:notesMasterIdLst>
    <p:notesMasterId r:id="rId21"/>
  </p:notesMasterIdLst>
  <p:sldIdLst>
    <p:sldId id="267" r:id="rId5"/>
    <p:sldId id="257" r:id="rId6"/>
    <p:sldId id="2076138018" r:id="rId7"/>
    <p:sldId id="2076137494" r:id="rId8"/>
    <p:sldId id="2076137508" r:id="rId9"/>
    <p:sldId id="2076138028" r:id="rId10"/>
    <p:sldId id="373" r:id="rId11"/>
    <p:sldId id="2076138024" r:id="rId12"/>
    <p:sldId id="2076138039" r:id="rId13"/>
    <p:sldId id="2076138035" r:id="rId14"/>
    <p:sldId id="294" r:id="rId15"/>
    <p:sldId id="264" r:id="rId16"/>
    <p:sldId id="2076138026" r:id="rId17"/>
    <p:sldId id="2076138019" r:id="rId18"/>
    <p:sldId id="2134806177" r:id="rId19"/>
    <p:sldId id="21348061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C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7A835D-876B-8A4B-EABA-43B8D5A3BD20}" v="2" dt="2023-06-12T18:49:19.623"/>
    <p1510:client id="{F5DE4844-1E69-334C-8D66-8971285613DD}" v="129" dt="2023-06-13T17:44:34.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4"/>
    <p:restoredTop sz="93037"/>
  </p:normalViewPr>
  <p:slideViewPr>
    <p:cSldViewPr snapToGrid="0">
      <p:cViewPr varScale="1">
        <p:scale>
          <a:sx n="122" d="100"/>
          <a:sy n="122" d="100"/>
        </p:scale>
        <p:origin x="880" y="19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turpin\Desktop\Deck%20Graphs.xlsx" TargetMode="External"/><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rharvey/Downloads/Deck%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Access Published Outcomes </a:t>
            </a:r>
          </a:p>
        </c:rich>
      </c:tx>
      <c:layout>
        <c:manualLayout>
          <c:xMode val="edge"/>
          <c:yMode val="edge"/>
          <c:x val="0.46593472315079315"/>
          <c:y val="2.14140499291818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210394904075385"/>
          <c:y val="8.8614192043198897E-2"/>
          <c:w val="0.78547962307003893"/>
          <c:h val="0.88510145909180704"/>
        </c:manualLayout>
      </c:layout>
      <c:barChart>
        <c:barDir val="col"/>
        <c:grouping val="clustered"/>
        <c:varyColors val="0"/>
        <c:ser>
          <c:idx val="0"/>
          <c:order val="0"/>
          <c:tx>
            <c:strRef>
              <c:f>Sheet1!$B$1</c:f>
              <c:strCache>
                <c:ptCount val="1"/>
                <c:pt idx="0">
                  <c:v>Texas Public 4-Year Small  *1</c:v>
                </c:pt>
              </c:strCache>
            </c:strRef>
          </c:tx>
          <c:spPr>
            <a:solidFill>
              <a:schemeClr val="accent4"/>
            </a:solidFill>
            <a:ln>
              <a:noFill/>
            </a:ln>
            <a:effectLst/>
          </c:spPr>
          <c:invertIfNegative val="0"/>
          <c:cat>
            <c:strRef>
              <c:f>Sheet1!$A$2:$A$9</c:f>
              <c:strCache>
                <c:ptCount val="8"/>
                <c:pt idx="0">
                  <c:v>Success Rate (C or Better)</c:v>
                </c:pt>
                <c:pt idx="1">
                  <c:v>Letter Grade A</c:v>
                </c:pt>
                <c:pt idx="2">
                  <c:v>Male</c:v>
                </c:pt>
                <c:pt idx="3">
                  <c:v>Female</c:v>
                </c:pt>
                <c:pt idx="4">
                  <c:v>White</c:v>
                </c:pt>
                <c:pt idx="5">
                  <c:v>Black</c:v>
                </c:pt>
                <c:pt idx="6">
                  <c:v>Hispanic/Other</c:v>
                </c:pt>
                <c:pt idx="7">
                  <c:v>Withdrawls</c:v>
                </c:pt>
              </c:strCache>
            </c:strRef>
          </c:cat>
          <c:val>
            <c:numRef>
              <c:f>Sheet1!$B$2:$B$9</c:f>
              <c:numCache>
                <c:formatCode>General</c:formatCode>
                <c:ptCount val="8"/>
                <c:pt idx="0" formatCode="0.0%">
                  <c:v>5.8000000000000003E-2</c:v>
                </c:pt>
                <c:pt idx="2" formatCode="0.0%">
                  <c:v>6.6000000000000003E-2</c:v>
                </c:pt>
                <c:pt idx="3" formatCode="0.0%">
                  <c:v>3.9E-2</c:v>
                </c:pt>
                <c:pt idx="4" formatCode="0.0%">
                  <c:v>3.5999999999999997E-2</c:v>
                </c:pt>
                <c:pt idx="5" formatCode="0.0%">
                  <c:v>3.7999999999999999E-2</c:v>
                </c:pt>
                <c:pt idx="6" formatCode="0.00%">
                  <c:v>5.21E-2</c:v>
                </c:pt>
              </c:numCache>
            </c:numRef>
          </c:val>
          <c:extLst>
            <c:ext xmlns:c16="http://schemas.microsoft.com/office/drawing/2014/chart" uri="{C3380CC4-5D6E-409C-BE32-E72D297353CC}">
              <c16:uniqueId val="{00000000-828E-014D-AE55-5AFB0E18AFEB}"/>
            </c:ext>
          </c:extLst>
        </c:ser>
        <c:ser>
          <c:idx val="1"/>
          <c:order val="1"/>
          <c:tx>
            <c:strRef>
              <c:f>Sheet1!$C$1</c:f>
              <c:strCache>
                <c:ptCount val="1"/>
                <c:pt idx="0">
                  <c:v>Northeastern Public 2-Year *2</c:v>
                </c:pt>
              </c:strCache>
            </c:strRef>
          </c:tx>
          <c:spPr>
            <a:solidFill>
              <a:srgbClr val="ABC39B"/>
            </a:solidFill>
            <a:ln>
              <a:noFill/>
            </a:ln>
            <a:effectLst/>
          </c:spPr>
          <c:invertIfNegative val="0"/>
          <c:cat>
            <c:strRef>
              <c:f>Sheet1!$A$2:$A$9</c:f>
              <c:strCache>
                <c:ptCount val="8"/>
                <c:pt idx="0">
                  <c:v>Success Rate (C or Better)</c:v>
                </c:pt>
                <c:pt idx="1">
                  <c:v>Letter Grade A</c:v>
                </c:pt>
                <c:pt idx="2">
                  <c:v>Male</c:v>
                </c:pt>
                <c:pt idx="3">
                  <c:v>Female</c:v>
                </c:pt>
                <c:pt idx="4">
                  <c:v>White</c:v>
                </c:pt>
                <c:pt idx="5">
                  <c:v>Black</c:v>
                </c:pt>
                <c:pt idx="6">
                  <c:v>Hispanic/Other</c:v>
                </c:pt>
                <c:pt idx="7">
                  <c:v>Withdrawls</c:v>
                </c:pt>
              </c:strCache>
            </c:strRef>
          </c:cat>
          <c:val>
            <c:numRef>
              <c:f>Sheet1!$C$2:$C$9</c:f>
              <c:numCache>
                <c:formatCode>General</c:formatCode>
                <c:ptCount val="8"/>
                <c:pt idx="0" formatCode="0.00%">
                  <c:v>3.8800000000000001E-2</c:v>
                </c:pt>
                <c:pt idx="2" formatCode="0.0%">
                  <c:v>2.3E-2</c:v>
                </c:pt>
                <c:pt idx="3" formatCode="0.0%">
                  <c:v>3.2000000000000001E-2</c:v>
                </c:pt>
                <c:pt idx="4" formatCode="0.0%">
                  <c:v>1.4999999999999999E-2</c:v>
                </c:pt>
                <c:pt idx="5" formatCode="0.0%">
                  <c:v>0.13200000000000001</c:v>
                </c:pt>
                <c:pt idx="6" formatCode="0.0%">
                  <c:v>1.2E-2</c:v>
                </c:pt>
              </c:numCache>
            </c:numRef>
          </c:val>
          <c:extLst>
            <c:ext xmlns:c16="http://schemas.microsoft.com/office/drawing/2014/chart" uri="{C3380CC4-5D6E-409C-BE32-E72D297353CC}">
              <c16:uniqueId val="{00000001-828E-014D-AE55-5AFB0E18AFEB}"/>
            </c:ext>
          </c:extLst>
        </c:ser>
        <c:ser>
          <c:idx val="2"/>
          <c:order val="2"/>
          <c:tx>
            <c:strRef>
              <c:f>Sheet1!$D$1</c:f>
              <c:strCache>
                <c:ptCount val="1"/>
                <c:pt idx="0">
                  <c:v>Chattanooga State Community College *3</c:v>
                </c:pt>
              </c:strCache>
            </c:strRef>
          </c:tx>
          <c:spPr>
            <a:solidFill>
              <a:schemeClr val="accent3"/>
            </a:solidFill>
            <a:ln>
              <a:noFill/>
            </a:ln>
            <a:effectLst/>
          </c:spPr>
          <c:invertIfNegative val="0"/>
          <c:cat>
            <c:strRef>
              <c:f>Sheet1!$A$2:$A$9</c:f>
              <c:strCache>
                <c:ptCount val="8"/>
                <c:pt idx="0">
                  <c:v>Success Rate (C or Better)</c:v>
                </c:pt>
                <c:pt idx="1">
                  <c:v>Letter Grade A</c:v>
                </c:pt>
                <c:pt idx="2">
                  <c:v>Male</c:v>
                </c:pt>
                <c:pt idx="3">
                  <c:v>Female</c:v>
                </c:pt>
                <c:pt idx="4">
                  <c:v>White</c:v>
                </c:pt>
                <c:pt idx="5">
                  <c:v>Black</c:v>
                </c:pt>
                <c:pt idx="6">
                  <c:v>Hispanic/Other</c:v>
                </c:pt>
                <c:pt idx="7">
                  <c:v>Withdrawls</c:v>
                </c:pt>
              </c:strCache>
            </c:strRef>
          </c:cat>
          <c:val>
            <c:numRef>
              <c:f>Sheet1!$D$2:$D$9</c:f>
              <c:numCache>
                <c:formatCode>General</c:formatCode>
                <c:ptCount val="8"/>
                <c:pt idx="0" formatCode="0.0%">
                  <c:v>9.2999999999999999E-2</c:v>
                </c:pt>
                <c:pt idx="2" formatCode="0.0%">
                  <c:v>9.5000000000000001E-2</c:v>
                </c:pt>
                <c:pt idx="3" formatCode="0.0%">
                  <c:v>8.8999999999999996E-2</c:v>
                </c:pt>
                <c:pt idx="4" formatCode="0.0%">
                  <c:v>8.8999999999999996E-2</c:v>
                </c:pt>
                <c:pt idx="5" formatCode="0.0%">
                  <c:v>8.5000000000000006E-2</c:v>
                </c:pt>
              </c:numCache>
            </c:numRef>
          </c:val>
          <c:extLst>
            <c:ext xmlns:c16="http://schemas.microsoft.com/office/drawing/2014/chart" uri="{C3380CC4-5D6E-409C-BE32-E72D297353CC}">
              <c16:uniqueId val="{00000002-828E-014D-AE55-5AFB0E18AFEB}"/>
            </c:ext>
          </c:extLst>
        </c:ser>
        <c:ser>
          <c:idx val="3"/>
          <c:order val="3"/>
          <c:tx>
            <c:strRef>
              <c:f>Sheet1!$E$1</c:f>
              <c:strCache>
                <c:ptCount val="1"/>
                <c:pt idx="0">
                  <c:v>Waukesha County Technical College *4</c:v>
                </c:pt>
              </c:strCache>
            </c:strRef>
          </c:tx>
          <c:spPr>
            <a:solidFill>
              <a:schemeClr val="accent1"/>
            </a:solidFill>
            <a:ln>
              <a:noFill/>
            </a:ln>
            <a:effectLst/>
          </c:spPr>
          <c:invertIfNegative val="0"/>
          <c:cat>
            <c:strRef>
              <c:f>Sheet1!$A$2:$A$9</c:f>
              <c:strCache>
                <c:ptCount val="8"/>
                <c:pt idx="0">
                  <c:v>Success Rate (C or Better)</c:v>
                </c:pt>
                <c:pt idx="1">
                  <c:v>Letter Grade A</c:v>
                </c:pt>
                <c:pt idx="2">
                  <c:v>Male</c:v>
                </c:pt>
                <c:pt idx="3">
                  <c:v>Female</c:v>
                </c:pt>
                <c:pt idx="4">
                  <c:v>White</c:v>
                </c:pt>
                <c:pt idx="5">
                  <c:v>Black</c:v>
                </c:pt>
                <c:pt idx="6">
                  <c:v>Hispanic/Other</c:v>
                </c:pt>
                <c:pt idx="7">
                  <c:v>Withdrawls</c:v>
                </c:pt>
              </c:strCache>
            </c:strRef>
          </c:cat>
          <c:val>
            <c:numRef>
              <c:f>Sheet1!$E$2:$E$9</c:f>
              <c:numCache>
                <c:formatCode>0.0%</c:formatCode>
                <c:ptCount val="8"/>
                <c:pt idx="0" formatCode="0.00%">
                  <c:v>2.75E-2</c:v>
                </c:pt>
                <c:pt idx="1">
                  <c:v>5.2299999999999999E-2</c:v>
                </c:pt>
                <c:pt idx="2">
                  <c:v>1.4E-2</c:v>
                </c:pt>
                <c:pt idx="3">
                  <c:v>3.9E-2</c:v>
                </c:pt>
                <c:pt idx="4">
                  <c:v>2.8000000000000001E-2</c:v>
                </c:pt>
                <c:pt idx="5">
                  <c:v>0.127</c:v>
                </c:pt>
                <c:pt idx="7" formatCode="0.00%">
                  <c:v>-2.0500000000000001E-2</c:v>
                </c:pt>
              </c:numCache>
            </c:numRef>
          </c:val>
          <c:extLst>
            <c:ext xmlns:c16="http://schemas.microsoft.com/office/drawing/2014/chart" uri="{C3380CC4-5D6E-409C-BE32-E72D297353CC}">
              <c16:uniqueId val="{00000003-828E-014D-AE55-5AFB0E18AFEB}"/>
            </c:ext>
          </c:extLst>
        </c:ser>
        <c:dLbls>
          <c:showLegendKey val="0"/>
          <c:showVal val="0"/>
          <c:showCatName val="0"/>
          <c:showSerName val="0"/>
          <c:showPercent val="0"/>
          <c:showBubbleSize val="0"/>
        </c:dLbls>
        <c:gapWidth val="219"/>
        <c:overlap val="-27"/>
        <c:axId val="1053176320"/>
        <c:axId val="1053177968"/>
      </c:barChart>
      <c:catAx>
        <c:axId val="105317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3177968"/>
        <c:crosses val="autoZero"/>
        <c:auto val="1"/>
        <c:lblAlgn val="ctr"/>
        <c:lblOffset val="100"/>
        <c:noMultiLvlLbl val="0"/>
      </c:catAx>
      <c:valAx>
        <c:axId val="10531779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3176320"/>
        <c:crosses val="autoZero"/>
        <c:crossBetween val="between"/>
      </c:valAx>
      <c:spPr>
        <a:noFill/>
        <a:ln>
          <a:noFill/>
        </a:ln>
        <a:effectLst/>
      </c:spPr>
    </c:plotArea>
    <c:legend>
      <c:legendPos val="l"/>
      <c:layout>
        <c:manualLayout>
          <c:xMode val="edge"/>
          <c:yMode val="edge"/>
          <c:x val="0.78260596851637998"/>
          <c:y val="2.7603458169879302E-2"/>
          <c:w val="0.21145089649304077"/>
          <c:h val="0.329498154874887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Sheet2!$A$1:$A$5</cx:f>
        <cx:lvl ptCount="5">
          <cx:pt idx="0">Old Copyright</cx:pt>
          <cx:pt idx="1">Access Codes/eBooks</cx:pt>
          <cx:pt idx="2">Stand Alone Textbooks</cx:pt>
          <cx:pt idx="3">Consumable </cx:pt>
          <cx:pt idx="4">Other</cx:pt>
        </cx:lvl>
      </cx:strDim>
      <cx:numDim type="val">
        <cx:f>Sheet2!$B$1:$B$5</cx:f>
        <cx:lvl ptCount="5" formatCode="0%">
          <cx:pt idx="0">0.28000000000000003</cx:pt>
          <cx:pt idx="1">0.38</cx:pt>
          <cx:pt idx="2">0.070000000000000007</cx:pt>
          <cx:pt idx="3">0.17000000000000001</cx:pt>
          <cx:pt idx="4">0.10000000000000001</cx:pt>
        </cx:lvl>
      </cx:numDim>
    </cx:data>
  </cx:chartData>
  <cx:chart>
    <cx:title pos="t" align="ctr" overlay="0">
      <cx:tx>
        <cx:txData>
          <cx:v>Hartnell Student Purchases</cx:v>
        </cx:txData>
      </cx:tx>
      <cx:txPr>
        <a:bodyPr spcFirstLastPara="1" vertOverflow="ellipsis" horzOverflow="overflow" wrap="square" lIns="0" tIns="0" rIns="0" bIns="0" anchor="ctr" anchorCtr="1"/>
        <a:lstStyle/>
        <a:p>
          <a:pPr algn="ctr" rtl="0">
            <a:defRPr/>
          </a:pPr>
          <a:r>
            <a:rPr lang="en-US" sz="1600" b="1" i="0" u="none" strike="noStrike" baseline="0" dirty="0">
              <a:solidFill>
                <a:sysClr val="windowText" lastClr="000000">
                  <a:lumMod val="65000"/>
                  <a:lumOff val="35000"/>
                </a:sysClr>
              </a:solidFill>
              <a:latin typeface="IBM Plex Serif" panose="02060503050406000203" pitchFamily="18" charset="77"/>
            </a:rPr>
            <a:t>Hartnell Student Purchases</a:t>
          </a:r>
        </a:p>
      </cx:txPr>
    </cx:title>
    <cx:plotArea>
      <cx:plotAreaRegion>
        <cx:series layoutId="funnel" uniqueId="{1747420D-47E8-B549-B5AD-F00C905843BA}">
          <cx:dataLabels>
            <cx:txPr>
              <a:bodyPr spcFirstLastPara="1" vertOverflow="ellipsis" horzOverflow="overflow" wrap="square" lIns="0" tIns="0" rIns="0" bIns="0" anchor="ctr" anchorCtr="1"/>
              <a:lstStyle/>
              <a:p>
                <a:pPr algn="ctr" rtl="0">
                  <a:defRPr b="1">
                    <a:solidFill>
                      <a:schemeClr val="accent6"/>
                    </a:solidFill>
                    <a:latin typeface="Roboto" panose="02000000000000000000" pitchFamily="2" charset="0"/>
                    <a:ea typeface="Roboto" panose="02000000000000000000" pitchFamily="2" charset="0"/>
                    <a:cs typeface="Roboto" panose="02000000000000000000" pitchFamily="2" charset="0"/>
                  </a:defRPr>
                </a:pPr>
                <a:endParaRPr lang="en-US" sz="900" b="1" i="0" u="none" strike="noStrike" baseline="0">
                  <a:solidFill>
                    <a:schemeClr val="accent6"/>
                  </a:solidFill>
                  <a:latin typeface="Roboto" panose="02000000000000000000" pitchFamily="2" charset="0"/>
                  <a:ea typeface="Roboto" panose="02000000000000000000" pitchFamily="2" charset="0"/>
                  <a:cs typeface="Roboto" panose="02000000000000000000" pitchFamily="2" charset="0"/>
                </a:endParaRPr>
              </a:p>
            </cx:txPr>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b="1">
                <a:latin typeface="Roboto" panose="02000000000000000000" pitchFamily="2" charset="0"/>
                <a:ea typeface="Roboto" panose="02000000000000000000" pitchFamily="2" charset="0"/>
                <a:cs typeface="Roboto" panose="02000000000000000000" pitchFamily="2" charset="0"/>
              </a:defRPr>
            </a:pPr>
            <a:endParaRPr lang="en-US" sz="900" b="1" i="0" u="none" strike="noStrike" baseline="0">
              <a:solidFill>
                <a:srgbClr val="204965">
                  <a:lumMod val="65000"/>
                  <a:lumOff val="35000"/>
                </a:srgbClr>
              </a:solidFill>
              <a:latin typeface="Roboto" panose="02000000000000000000" pitchFamily="2" charset="0"/>
              <a:ea typeface="Roboto" panose="02000000000000000000" pitchFamily="2" charset="0"/>
              <a:cs typeface="Roboto" panose="02000000000000000000" pitchFamily="2" charset="0"/>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E9650-3851-CA4B-BAAE-25A59E195645}" type="datetimeFigureOut">
              <a:rPr lang="en-US" smtClean="0"/>
              <a:t>10/16/23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B78B7-46CA-144A-BBBF-4AE2A58DB60E}" type="slidenum">
              <a:rPr lang="en-US" smtClean="0"/>
              <a:t>‹#›</a:t>
            </a:fld>
            <a:endParaRPr lang="en-US"/>
          </a:p>
        </p:txBody>
      </p:sp>
    </p:spTree>
    <p:extLst>
      <p:ext uri="{BB962C8B-B14F-4D97-AF65-F5344CB8AC3E}">
        <p14:creationId xmlns:p14="http://schemas.microsoft.com/office/powerpoint/2010/main" val="28434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85509F6-4974-CD47-9713-C8B496919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64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1774">
              <a:defRPr/>
            </a:pPr>
            <a:r>
              <a:rPr lang="en-US" sz="800">
                <a:solidFill>
                  <a:prstClr val="black"/>
                </a:solidFill>
                <a:latin typeface="Arial" panose="020B0604020202020204" pitchFamily="34" charset="0"/>
                <a:cs typeface="Arial" panose="020B0604020202020204" pitchFamily="34" charset="0"/>
              </a:rPr>
              <a:t>Academic Tools and Utilities PowerPoint</a:t>
            </a:r>
          </a:p>
        </p:txBody>
      </p:sp>
      <p:sp>
        <p:nvSpPr>
          <p:cNvPr id="5" name="Date Placeholder 4"/>
          <p:cNvSpPr>
            <a:spLocks noGrp="1"/>
          </p:cNvSpPr>
          <p:nvPr>
            <p:ph type="dt" idx="1"/>
          </p:nvPr>
        </p:nvSpPr>
        <p:spPr/>
        <p:txBody>
          <a:bodyPr/>
          <a:lstStyle/>
          <a:p>
            <a:pPr defTabSz="931774" fontAlgn="base">
              <a:spcBef>
                <a:spcPct val="0"/>
              </a:spcBef>
              <a:spcAft>
                <a:spcPct val="0"/>
              </a:spcAft>
              <a:defRPr/>
            </a:pPr>
            <a:fld id="{A7C0D168-F6B3-114C-BAC4-9B11392FB0A5}" type="datetime1">
              <a:rPr lang="en-US" sz="800">
                <a:solidFill>
                  <a:prstClr val="black"/>
                </a:solidFill>
                <a:latin typeface="Arial" charset="0"/>
                <a:cs typeface="Arial" charset="0"/>
              </a:rPr>
              <a:pPr defTabSz="931774" fontAlgn="base">
                <a:spcBef>
                  <a:spcPct val="0"/>
                </a:spcBef>
                <a:spcAft>
                  <a:spcPct val="0"/>
                </a:spcAft>
                <a:defRPr/>
              </a:pPr>
              <a:t>10/16/23</a:t>
            </a:fld>
            <a:endParaRPr lang="en-US" sz="800">
              <a:solidFill>
                <a:prstClr val="black"/>
              </a:solidFill>
              <a:latin typeface="Arial" charset="0"/>
              <a:cs typeface="Arial" charset="0"/>
            </a:endParaRPr>
          </a:p>
        </p:txBody>
      </p:sp>
      <p:sp>
        <p:nvSpPr>
          <p:cNvPr id="6" name="Footer Placeholder 5"/>
          <p:cNvSpPr>
            <a:spLocks noGrp="1"/>
          </p:cNvSpPr>
          <p:nvPr>
            <p:ph type="ftr" sz="quarter" idx="4"/>
          </p:nvPr>
        </p:nvSpPr>
        <p:spPr/>
        <p:txBody>
          <a:bodyPr/>
          <a:lstStyle/>
          <a:p>
            <a:pPr defTabSz="931774" fontAlgn="base">
              <a:spcBef>
                <a:spcPct val="0"/>
              </a:spcBef>
              <a:spcAft>
                <a:spcPct val="0"/>
              </a:spcAft>
              <a:defRPr/>
            </a:pPr>
            <a:r>
              <a:rPr lang="en-US" sz="800">
                <a:solidFill>
                  <a:prstClr val="black"/>
                </a:solidFill>
                <a:latin typeface="Arial" charset="0"/>
                <a:cs typeface="Arial" charset="0"/>
              </a:rPr>
              <a:t> Follett Corporation, Copyright © 2014 – Confidential and Proprietary</a:t>
            </a:r>
          </a:p>
        </p:txBody>
      </p:sp>
      <p:sp>
        <p:nvSpPr>
          <p:cNvPr id="7" name="Slide Number Placeholder 6"/>
          <p:cNvSpPr>
            <a:spLocks noGrp="1"/>
          </p:cNvSpPr>
          <p:nvPr>
            <p:ph type="sldNum" sz="quarter" idx="5"/>
          </p:nvPr>
        </p:nvSpPr>
        <p:spPr/>
        <p:txBody>
          <a:bodyPr/>
          <a:lstStyle/>
          <a:p>
            <a:pPr defTabSz="931774" fontAlgn="base">
              <a:spcBef>
                <a:spcPct val="0"/>
              </a:spcBef>
              <a:spcAft>
                <a:spcPct val="0"/>
              </a:spcAft>
              <a:defRPr/>
            </a:pPr>
            <a:fld id="{8C1D860C-DD7E-C148-BF1D-4CA04D971A92}" type="slidenum">
              <a:rPr lang="en-US" sz="800">
                <a:solidFill>
                  <a:prstClr val="black"/>
                </a:solidFill>
                <a:latin typeface="Arial" charset="0"/>
                <a:cs typeface="Arial" charset="0"/>
              </a:rPr>
              <a:pPr defTabSz="931774" fontAlgn="base">
                <a:spcBef>
                  <a:spcPct val="0"/>
                </a:spcBef>
                <a:spcAft>
                  <a:spcPct val="0"/>
                </a:spcAft>
                <a:defRPr/>
              </a:pPr>
              <a:t>6</a:t>
            </a:fld>
            <a:endParaRPr lang="en-US" sz="800">
              <a:solidFill>
                <a:prstClr val="black"/>
              </a:solidFill>
              <a:latin typeface="Arial" charset="0"/>
              <a:cs typeface="Arial" charset="0"/>
            </a:endParaRPr>
          </a:p>
        </p:txBody>
      </p:sp>
    </p:spTree>
    <p:extLst>
      <p:ext uri="{BB962C8B-B14F-4D97-AF65-F5344CB8AC3E}">
        <p14:creationId xmlns:p14="http://schemas.microsoft.com/office/powerpoint/2010/main" val="404671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defTabSz="465887">
              <a:defRPr/>
            </a:pPr>
            <a:r>
              <a:rPr lang="en-US" sz="1100" b="1" dirty="0"/>
              <a:t>Expanded bullets:</a:t>
            </a:r>
          </a:p>
          <a:p>
            <a:pPr defTabSz="465887">
              <a:defRPr/>
            </a:pPr>
            <a:endParaRPr lang="en-US" sz="1100" dirty="0">
              <a:latin typeface="Helvetica Light"/>
              <a:cs typeface="Helvetica Light"/>
            </a:endParaRPr>
          </a:p>
          <a:p>
            <a:pPr defTabSz="465887">
              <a:defRPr/>
            </a:pPr>
            <a:r>
              <a:rPr lang="en-US" sz="1100" dirty="0">
                <a:latin typeface="Helvetica Light"/>
                <a:cs typeface="Helvetica Light"/>
              </a:rPr>
              <a:t>• </a:t>
            </a:r>
            <a:r>
              <a:rPr lang="en-US" sz="1100" dirty="0">
                <a:solidFill>
                  <a:srgbClr val="000000"/>
                </a:solidFill>
                <a:latin typeface="Helvetica Light"/>
                <a:cs typeface="Helvetica Light"/>
              </a:rPr>
              <a:t>Academic freedom </a:t>
            </a:r>
            <a:r>
              <a:rPr lang="en-US" sz="1100" dirty="0">
                <a:latin typeface="Helvetica Light"/>
                <a:cs typeface="Helvetica Light"/>
              </a:rPr>
              <a:t>to choose the content provider, </a:t>
            </a:r>
            <a:br>
              <a:rPr lang="en-US" sz="1100" dirty="0">
                <a:latin typeface="Helvetica Light"/>
                <a:cs typeface="Helvetica Light"/>
              </a:rPr>
            </a:br>
            <a:r>
              <a:rPr lang="en-US" sz="1100" dirty="0">
                <a:latin typeface="Helvetica Light"/>
                <a:cs typeface="Helvetica Light"/>
              </a:rPr>
              <a:t>   edition and medium that best fits the class curriculum </a:t>
            </a:r>
          </a:p>
          <a:p>
            <a:pPr defTabSz="465887">
              <a:defRPr/>
            </a:pPr>
            <a:br>
              <a:rPr lang="en-US" sz="1100" dirty="0">
                <a:latin typeface="Helvetica Light"/>
                <a:cs typeface="Helvetica Light"/>
              </a:rPr>
            </a:br>
            <a:r>
              <a:rPr lang="en-US" sz="1100" dirty="0">
                <a:latin typeface="Helvetica Light"/>
                <a:cs typeface="Helvetica Light"/>
              </a:rPr>
              <a:t>• Know that everyone in class will have the same </a:t>
            </a:r>
            <a:br>
              <a:rPr lang="en-US" sz="1100" dirty="0">
                <a:latin typeface="Helvetica Light"/>
                <a:cs typeface="Helvetica Light"/>
              </a:rPr>
            </a:br>
            <a:r>
              <a:rPr lang="en-US" sz="1100" dirty="0">
                <a:latin typeface="Helvetica Light"/>
                <a:cs typeface="Helvetica Light"/>
              </a:rPr>
              <a:t>   edition on day one </a:t>
            </a:r>
            <a:br>
              <a:rPr lang="en-US" sz="1100" dirty="0">
                <a:latin typeface="Helvetica Light"/>
                <a:cs typeface="Helvetica Light"/>
              </a:rPr>
            </a:br>
            <a:endParaRPr lang="en-US" sz="1100" dirty="0">
              <a:latin typeface="Helvetica Light"/>
              <a:cs typeface="Helvetica Light"/>
            </a:endParaRPr>
          </a:p>
          <a:p>
            <a:pPr defTabSz="465887">
              <a:defRPr/>
            </a:pPr>
            <a:r>
              <a:rPr lang="en-US" sz="1100" dirty="0">
                <a:latin typeface="Helvetica Light"/>
                <a:cs typeface="Helvetica Light"/>
              </a:rPr>
              <a:t>• Let Follett troubleshoot and provide instructions </a:t>
            </a:r>
            <a:br>
              <a:rPr lang="en-US" sz="1100" dirty="0">
                <a:latin typeface="Helvetica Light"/>
                <a:cs typeface="Helvetica Light"/>
              </a:rPr>
            </a:br>
            <a:r>
              <a:rPr lang="en-US" sz="1100" dirty="0">
                <a:latin typeface="Helvetica Light"/>
                <a:cs typeface="Helvetica Light"/>
              </a:rPr>
              <a:t>   for accessing materials</a:t>
            </a:r>
          </a:p>
          <a:p>
            <a:pPr defTabSz="465887">
              <a:defRPr/>
            </a:pPr>
            <a:r>
              <a:rPr lang="en-US" sz="1100" dirty="0">
                <a:latin typeface="Helvetica Light"/>
                <a:cs typeface="Helvetica Light"/>
              </a:rPr>
              <a:t> </a:t>
            </a:r>
            <a:br>
              <a:rPr lang="en-US" sz="1100" dirty="0">
                <a:latin typeface="Helvetica Light"/>
                <a:cs typeface="Helvetica Light"/>
              </a:rPr>
            </a:br>
            <a:r>
              <a:rPr lang="en-US" sz="1100" dirty="0">
                <a:latin typeface="Helvetica Light"/>
                <a:cs typeface="Helvetica Light"/>
              </a:rPr>
              <a:t>• Support higher academic performance for all </a:t>
            </a:r>
            <a:br>
              <a:rPr lang="en-US" sz="1100" dirty="0">
                <a:latin typeface="Helvetica Light"/>
                <a:cs typeface="Helvetica Light"/>
              </a:rPr>
            </a:br>
            <a:r>
              <a:rPr lang="en-US" sz="1100" dirty="0">
                <a:latin typeface="Helvetica Light"/>
                <a:cs typeface="Helvetica Light"/>
              </a:rPr>
              <a:t>   with a leveled playing field </a:t>
            </a:r>
            <a:endParaRPr lang="en-US" sz="1100" b="1" dirty="0"/>
          </a:p>
          <a:p>
            <a:pPr defTabSz="465887">
              <a:defRPr/>
            </a:pPr>
            <a:endParaRPr lang="en-US" sz="1100" b="1" dirty="0"/>
          </a:p>
          <a:p>
            <a:pPr defTabSz="465887">
              <a:defRPr/>
            </a:pPr>
            <a:r>
              <a:rPr lang="en-US" sz="1100" b="1" dirty="0"/>
              <a:t>Supplemental quotes/testimonials:</a:t>
            </a:r>
          </a:p>
          <a:p>
            <a:endParaRPr lang="en-US" sz="1100" dirty="0"/>
          </a:p>
          <a:p>
            <a:r>
              <a:rPr lang="en-US" sz="1100" dirty="0"/>
              <a:t>“Overall, I believe the Follett Access (</a:t>
            </a:r>
            <a:r>
              <a:rPr lang="en-US" sz="1100" dirty="0" err="1"/>
              <a:t>IncludED</a:t>
            </a:r>
            <a:r>
              <a:rPr lang="en-US" sz="1100" dirty="0"/>
              <a:t>) program is a step in the right direction for providing the appropriate materials to our students so they can learn content as it was intended to be learned.”</a:t>
            </a:r>
          </a:p>
          <a:p>
            <a:r>
              <a:rPr lang="en-US" sz="1100" dirty="0"/>
              <a:t>- Faculty Member at Jefferson Community College</a:t>
            </a:r>
          </a:p>
          <a:p>
            <a:endParaRPr lang="en-US" dirty="0"/>
          </a:p>
          <a:p>
            <a:r>
              <a:rPr lang="en-US" dirty="0">
                <a:latin typeface="Helvetica Light"/>
                <a:cs typeface="Helvetica Light"/>
              </a:rPr>
              <a:t>“Follett Access is an excellent concept, saves money for students in the long run, eliminates complaints about the price of textbooks, and ensures they have all materials for each course.”</a:t>
            </a:r>
          </a:p>
          <a:p>
            <a:pPr marL="174708" indent="-174708">
              <a:buFontTx/>
              <a:buChar char="-"/>
            </a:pPr>
            <a:r>
              <a:rPr lang="en-US" dirty="0">
                <a:latin typeface="Helvetica"/>
                <a:cs typeface="Helvetica"/>
              </a:rPr>
              <a:t>St. Thomas University faculty response in a survey conducted by St. Thomas University about the Follett Access program, August 2017. </a:t>
            </a:r>
          </a:p>
          <a:p>
            <a:r>
              <a:rPr lang="en-US" sz="1100" dirty="0"/>
              <a:t> </a:t>
            </a:r>
          </a:p>
          <a:p>
            <a:r>
              <a:rPr lang="en-US" sz="1100" dirty="0"/>
              <a:t>“It’s a GREAT competitive advantage for students to have ALL their materials on the first day of class.” </a:t>
            </a:r>
          </a:p>
          <a:p>
            <a:r>
              <a:rPr lang="en-US" sz="1100" dirty="0"/>
              <a:t>- Faculty Member at St. Thomas University </a:t>
            </a:r>
          </a:p>
          <a:p>
            <a:endParaRPr lang="en-US" sz="1100" dirty="0"/>
          </a:p>
          <a:p>
            <a:r>
              <a:rPr lang="en-US" sz="1100" dirty="0"/>
              <a:t>“Follett understood our challenge and helped us establish and implement a program that made it easier for our faculty to teach and our students to learn.”  </a:t>
            </a:r>
          </a:p>
          <a:p>
            <a:r>
              <a:rPr lang="en-US" sz="1100" dirty="0"/>
              <a:t>- Jean </a:t>
            </a:r>
            <a:r>
              <a:rPr lang="en-US" sz="1100" dirty="0" err="1"/>
              <a:t>Wisuri</a:t>
            </a:r>
            <a:endParaRPr lang="en-US" sz="1100" dirty="0"/>
          </a:p>
          <a:p>
            <a:r>
              <a:rPr lang="en-US" sz="1100" dirty="0"/>
              <a:t>Director, Distance Education, Cincinnati State Technical and Community College</a:t>
            </a:r>
          </a:p>
          <a:p>
            <a:endParaRPr lang="en-US" sz="1100" dirty="0"/>
          </a:p>
          <a:p>
            <a:r>
              <a:rPr lang="en-US" sz="1100" dirty="0"/>
              <a:t>“The ability of students to obtain course materials at the beginning of the academic semester has been shown to aid students in the successful completion of their courses. The UF All Access Program is an essential component that aids students in having resources from the first day of class.”</a:t>
            </a:r>
          </a:p>
          <a:p>
            <a:r>
              <a:rPr lang="en-US" sz="1100" dirty="0"/>
              <a:t>- Brian </a:t>
            </a:r>
            <a:r>
              <a:rPr lang="en-US" sz="1100" dirty="0" err="1"/>
              <a:t>Harfe</a:t>
            </a:r>
            <a:r>
              <a:rPr lang="en-US" sz="1100" dirty="0"/>
              <a:t>, Ph.D.</a:t>
            </a:r>
          </a:p>
          <a:p>
            <a:r>
              <a:rPr lang="en-US" sz="1100" dirty="0"/>
              <a:t>Associate Dean, College of Liberal Arts and Sciences</a:t>
            </a:r>
          </a:p>
          <a:p>
            <a:r>
              <a:rPr lang="en-US" sz="1100" dirty="0"/>
              <a:t>Assistant Provost, Teaching and Technology</a:t>
            </a:r>
          </a:p>
          <a:p>
            <a:r>
              <a:rPr lang="en-US" sz="1100" dirty="0"/>
              <a:t>Professor, College of Medicine</a:t>
            </a:r>
          </a:p>
          <a:p>
            <a:endParaRPr lang="en-US" sz="1100" dirty="0"/>
          </a:p>
          <a:p>
            <a:endParaRPr lang="en-US" sz="1100" dirty="0"/>
          </a:p>
          <a:p>
            <a:endParaRPr lang="en-US" dirty="0"/>
          </a:p>
          <a:p>
            <a:endParaRPr lang="en-US" dirty="0"/>
          </a:p>
          <a:p>
            <a:endParaRPr lang="en-US" dirty="0"/>
          </a:p>
        </p:txBody>
      </p:sp>
      <p:sp>
        <p:nvSpPr>
          <p:cNvPr id="4" name="Header Placeholder 3"/>
          <p:cNvSpPr>
            <a:spLocks noGrp="1"/>
          </p:cNvSpPr>
          <p:nvPr>
            <p:ph type="hdr" sz="quarter"/>
          </p:nvPr>
        </p:nvSpPr>
        <p:spPr/>
        <p:txBody>
          <a:bodyPr/>
          <a:lstStyle/>
          <a:p>
            <a:pPr defTabSz="931774">
              <a:defRPr/>
            </a:pPr>
            <a:r>
              <a:rPr lang="en-US" sz="800">
                <a:solidFill>
                  <a:prstClr val="black"/>
                </a:solidFill>
                <a:latin typeface="Arial" panose="020B0604020202020204" pitchFamily="34" charset="0"/>
                <a:cs typeface="Arial" panose="020B0604020202020204" pitchFamily="34" charset="0"/>
              </a:rPr>
              <a:t>Academic Tools and Utilities PowerPoint</a:t>
            </a:r>
          </a:p>
        </p:txBody>
      </p:sp>
      <p:sp>
        <p:nvSpPr>
          <p:cNvPr id="5" name="Date Placeholder 4"/>
          <p:cNvSpPr>
            <a:spLocks noGrp="1"/>
          </p:cNvSpPr>
          <p:nvPr>
            <p:ph type="dt" idx="1"/>
          </p:nvPr>
        </p:nvSpPr>
        <p:spPr/>
        <p:txBody>
          <a:bodyPr/>
          <a:lstStyle/>
          <a:p>
            <a:pPr defTabSz="931774" fontAlgn="base">
              <a:spcBef>
                <a:spcPct val="0"/>
              </a:spcBef>
              <a:spcAft>
                <a:spcPct val="0"/>
              </a:spcAft>
              <a:defRPr/>
            </a:pPr>
            <a:fld id="{7C4A1DDC-42C9-F64E-A008-8A093455A51E}" type="datetime1">
              <a:rPr lang="en-US" sz="800">
                <a:solidFill>
                  <a:prstClr val="black"/>
                </a:solidFill>
                <a:latin typeface="Arial" charset="0"/>
                <a:cs typeface="Arial" charset="0"/>
              </a:rPr>
              <a:pPr defTabSz="931774" fontAlgn="base">
                <a:spcBef>
                  <a:spcPct val="0"/>
                </a:spcBef>
                <a:spcAft>
                  <a:spcPct val="0"/>
                </a:spcAft>
                <a:defRPr/>
              </a:pPr>
              <a:t>10/16/23</a:t>
            </a:fld>
            <a:endParaRPr lang="en-US" sz="800">
              <a:solidFill>
                <a:prstClr val="black"/>
              </a:solidFill>
              <a:latin typeface="Arial" charset="0"/>
              <a:cs typeface="Arial" charset="0"/>
            </a:endParaRPr>
          </a:p>
        </p:txBody>
      </p:sp>
      <p:sp>
        <p:nvSpPr>
          <p:cNvPr id="6" name="Footer Placeholder 5"/>
          <p:cNvSpPr>
            <a:spLocks noGrp="1"/>
          </p:cNvSpPr>
          <p:nvPr>
            <p:ph type="ftr" sz="quarter" idx="4"/>
          </p:nvPr>
        </p:nvSpPr>
        <p:spPr/>
        <p:txBody>
          <a:bodyPr/>
          <a:lstStyle/>
          <a:p>
            <a:pPr defTabSz="931774" fontAlgn="base">
              <a:spcBef>
                <a:spcPct val="0"/>
              </a:spcBef>
              <a:spcAft>
                <a:spcPct val="0"/>
              </a:spcAft>
              <a:defRPr/>
            </a:pPr>
            <a:r>
              <a:rPr lang="en-US" sz="800">
                <a:solidFill>
                  <a:prstClr val="black"/>
                </a:solidFill>
                <a:latin typeface="Arial" charset="0"/>
                <a:cs typeface="Arial" charset="0"/>
              </a:rPr>
              <a:t> Follett Corporation, Copyright © 2014 – Confidential and Proprietary</a:t>
            </a:r>
          </a:p>
        </p:txBody>
      </p:sp>
      <p:sp>
        <p:nvSpPr>
          <p:cNvPr id="7" name="Slide Number Placeholder 6"/>
          <p:cNvSpPr>
            <a:spLocks noGrp="1"/>
          </p:cNvSpPr>
          <p:nvPr>
            <p:ph type="sldNum" sz="quarter" idx="5"/>
          </p:nvPr>
        </p:nvSpPr>
        <p:spPr/>
        <p:txBody>
          <a:bodyPr/>
          <a:lstStyle/>
          <a:p>
            <a:pPr defTabSz="931774" fontAlgn="base">
              <a:spcBef>
                <a:spcPct val="0"/>
              </a:spcBef>
              <a:spcAft>
                <a:spcPct val="0"/>
              </a:spcAft>
              <a:defRPr/>
            </a:pPr>
            <a:fld id="{8C1D860C-DD7E-C148-BF1D-4CA04D971A92}" type="slidenum">
              <a:rPr lang="en-US" sz="800">
                <a:solidFill>
                  <a:prstClr val="black"/>
                </a:solidFill>
                <a:latin typeface="Arial" charset="0"/>
                <a:cs typeface="Arial" charset="0"/>
              </a:rPr>
              <a:pPr defTabSz="931774" fontAlgn="base">
                <a:spcBef>
                  <a:spcPct val="0"/>
                </a:spcBef>
                <a:spcAft>
                  <a:spcPct val="0"/>
                </a:spcAft>
                <a:defRPr/>
              </a:pPr>
              <a:t>8</a:t>
            </a:fld>
            <a:endParaRPr lang="en-US" sz="800">
              <a:solidFill>
                <a:prstClr val="black"/>
              </a:solidFill>
              <a:latin typeface="Arial" charset="0"/>
              <a:cs typeface="Arial" charset="0"/>
            </a:endParaRPr>
          </a:p>
        </p:txBody>
      </p:sp>
    </p:spTree>
    <p:extLst>
      <p:ext uri="{BB962C8B-B14F-4D97-AF65-F5344CB8AC3E}">
        <p14:creationId xmlns:p14="http://schemas.microsoft.com/office/powerpoint/2010/main" val="404104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Negotiated pricing- </a:t>
            </a:r>
          </a:p>
        </p:txBody>
      </p:sp>
      <p:sp>
        <p:nvSpPr>
          <p:cNvPr id="4" name="Slide Number Placeholder 3"/>
          <p:cNvSpPr>
            <a:spLocks noGrp="1"/>
          </p:cNvSpPr>
          <p:nvPr>
            <p:ph type="sldNum" sz="quarter" idx="5"/>
          </p:nvPr>
        </p:nvSpPr>
        <p:spPr/>
        <p:txBody>
          <a:bodyPr/>
          <a:lstStyle/>
          <a:p>
            <a:fld id="{48CB78B7-46CA-144A-BBBF-4AE2A58DB60E}" type="slidenum">
              <a:rPr lang="en-US" smtClean="0"/>
              <a:t>14</a:t>
            </a:fld>
            <a:endParaRPr lang="en-US"/>
          </a:p>
        </p:txBody>
      </p:sp>
    </p:spTree>
    <p:extLst>
      <p:ext uri="{BB962C8B-B14F-4D97-AF65-F5344CB8AC3E}">
        <p14:creationId xmlns:p14="http://schemas.microsoft.com/office/powerpoint/2010/main" val="266006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hangingPunct="1">
              <a:spcBef>
                <a:spcPct val="0"/>
              </a:spcBef>
            </a:pPr>
            <a:endParaRPr lang="en-US" dirty="0"/>
          </a:p>
          <a:p>
            <a:endParaRPr lang="en-US" dirty="0"/>
          </a:p>
        </p:txBody>
      </p:sp>
      <p:sp>
        <p:nvSpPr>
          <p:cNvPr id="4" name="Slide Number Placeholder 3"/>
          <p:cNvSpPr>
            <a:spLocks noGrp="1"/>
          </p:cNvSpPr>
          <p:nvPr>
            <p:ph type="sldNum" sz="quarter" idx="5"/>
          </p:nvPr>
        </p:nvSpPr>
        <p:spPr/>
        <p:txBody>
          <a:bodyPr/>
          <a:lstStyle/>
          <a:p>
            <a:fld id="{E952B34D-E5A8-4DAF-BA0B-82DFCEDC33E5}" type="slidenum">
              <a:rPr lang="en-US" smtClean="0"/>
              <a:t>16</a:t>
            </a:fld>
            <a:endParaRPr lang="en-US"/>
          </a:p>
        </p:txBody>
      </p:sp>
    </p:spTree>
    <p:extLst>
      <p:ext uri="{BB962C8B-B14F-4D97-AF65-F5344CB8AC3E}">
        <p14:creationId xmlns:p14="http://schemas.microsoft.com/office/powerpoint/2010/main" val="353284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Option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0A7E-9F40-6A13-C1B3-00E49E798636}"/>
              </a:ext>
            </a:extLst>
          </p:cNvPr>
          <p:cNvSpPr>
            <a:spLocks noGrp="1"/>
          </p:cNvSpPr>
          <p:nvPr>
            <p:ph type="ctrTitle"/>
          </p:nvPr>
        </p:nvSpPr>
        <p:spPr>
          <a:xfrm>
            <a:off x="1862254" y="1600199"/>
            <a:ext cx="8805745" cy="1645603"/>
          </a:xfrm>
        </p:spPr>
        <p:txBody>
          <a:bodyPr anchor="ctr"/>
          <a:lstStyle>
            <a:lvl1pPr algn="l">
              <a:defRPr sz="6000">
                <a:solidFill>
                  <a:schemeClr val="accent6"/>
                </a:solidFill>
              </a:defRPr>
            </a:lvl1pPr>
          </a:lstStyle>
          <a:p>
            <a:r>
              <a:rPr lang="en-US"/>
              <a:t>Click to edit Master title style</a:t>
            </a:r>
          </a:p>
        </p:txBody>
      </p:sp>
      <p:sp>
        <p:nvSpPr>
          <p:cNvPr id="3" name="Subtitle 2">
            <a:extLst>
              <a:ext uri="{FF2B5EF4-FFF2-40B4-BE49-F238E27FC236}">
                <a16:creationId xmlns:a16="http://schemas.microsoft.com/office/drawing/2014/main" id="{AF35453B-2949-19CF-3354-F6DCD229C37A}"/>
              </a:ext>
            </a:extLst>
          </p:cNvPr>
          <p:cNvSpPr>
            <a:spLocks noGrp="1"/>
          </p:cNvSpPr>
          <p:nvPr>
            <p:ph type="subTitle" idx="1" hasCustomPrompt="1"/>
          </p:nvPr>
        </p:nvSpPr>
        <p:spPr>
          <a:xfrm>
            <a:off x="1862254" y="3429000"/>
            <a:ext cx="8805746" cy="1828800"/>
          </a:xfrm>
        </p:spPr>
        <p:txBody>
          <a:bodyPr>
            <a:normAutofit/>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0014A3-02CC-C496-C445-DCF9A65E684C}"/>
              </a:ext>
            </a:extLst>
          </p:cNvPr>
          <p:cNvSpPr>
            <a:spLocks noGrp="1"/>
          </p:cNvSpPr>
          <p:nvPr>
            <p:ph type="dt" sz="half" idx="10"/>
          </p:nvPr>
        </p:nvSpPr>
        <p:spPr/>
        <p:txBody>
          <a:bodyPr/>
          <a:lstStyle/>
          <a:p>
            <a:fld id="{472B9539-8A25-9641-B8E5-DDE6D4211E9A}" type="datetime1">
              <a:rPr lang="en-US" smtClean="0"/>
              <a:t>10/16/23</a:t>
            </a:fld>
            <a:endParaRPr lang="en-US"/>
          </a:p>
        </p:txBody>
      </p:sp>
      <p:sp>
        <p:nvSpPr>
          <p:cNvPr id="5" name="Footer Placeholder 4">
            <a:extLst>
              <a:ext uri="{FF2B5EF4-FFF2-40B4-BE49-F238E27FC236}">
                <a16:creationId xmlns:a16="http://schemas.microsoft.com/office/drawing/2014/main" id="{BECE0EA1-A326-16AD-2CC2-9B5F286790A0}"/>
              </a:ext>
            </a:extLst>
          </p:cNvPr>
          <p:cNvSpPr>
            <a:spLocks noGrp="1"/>
          </p:cNvSpPr>
          <p:nvPr>
            <p:ph type="ftr" sz="quarter" idx="11"/>
          </p:nvPr>
        </p:nvSpPr>
        <p:spPr/>
        <p:txBody>
          <a:bodyPr/>
          <a:lstStyle/>
          <a:p>
            <a:endParaRPr lang="en-US"/>
          </a:p>
        </p:txBody>
      </p:sp>
      <p:cxnSp>
        <p:nvCxnSpPr>
          <p:cNvPr id="8" name="Straight Connector 7">
            <a:extLst>
              <a:ext uri="{FF2B5EF4-FFF2-40B4-BE49-F238E27FC236}">
                <a16:creationId xmlns:a16="http://schemas.microsoft.com/office/drawing/2014/main" id="{431773BE-5957-A673-FAB4-3B4192BE07CE}"/>
              </a:ext>
            </a:extLst>
          </p:cNvPr>
          <p:cNvCxnSpPr>
            <a:cxnSpLocks/>
          </p:cNvCxnSpPr>
          <p:nvPr userDrawn="1"/>
        </p:nvCxnSpPr>
        <p:spPr>
          <a:xfrm flipV="1">
            <a:off x="1524000" y="1474927"/>
            <a:ext cx="0" cy="19540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a:extLst>
              <a:ext uri="{FF2B5EF4-FFF2-40B4-BE49-F238E27FC236}">
                <a16:creationId xmlns:a16="http://schemas.microsoft.com/office/drawing/2014/main" id="{C3B89D21-6C06-06B6-4F35-14894223C0BC}"/>
              </a:ext>
            </a:extLst>
          </p:cNvPr>
          <p:cNvPicPr>
            <a:picLocks noChangeAspect="1"/>
          </p:cNvPicPr>
          <p:nvPr userDrawn="1"/>
        </p:nvPicPr>
        <p:blipFill>
          <a:blip r:embed="rId2">
            <a:alphaModFix amt="7000"/>
          </a:blip>
          <a:stretch>
            <a:fillRect/>
          </a:stretch>
        </p:blipFill>
        <p:spPr>
          <a:xfrm>
            <a:off x="7304050" y="-1473938"/>
            <a:ext cx="6463991" cy="9439479"/>
          </a:xfrm>
          <a:prstGeom prst="rect">
            <a:avLst/>
          </a:prstGeom>
        </p:spPr>
      </p:pic>
      <p:pic>
        <p:nvPicPr>
          <p:cNvPr id="9" name="Picture 8" descr="A black and white sign&#10;&#10;Description automatically generated with low confidence">
            <a:extLst>
              <a:ext uri="{FF2B5EF4-FFF2-40B4-BE49-F238E27FC236}">
                <a16:creationId xmlns:a16="http://schemas.microsoft.com/office/drawing/2014/main" id="{2D913B5E-97A5-A3FB-D194-80017707AC9F}"/>
              </a:ext>
            </a:extLst>
          </p:cNvPr>
          <p:cNvPicPr>
            <a:picLocks noChangeAspect="1"/>
          </p:cNvPicPr>
          <p:nvPr userDrawn="1"/>
        </p:nvPicPr>
        <p:blipFill>
          <a:blip r:embed="rId3"/>
          <a:stretch>
            <a:fillRect/>
          </a:stretch>
        </p:blipFill>
        <p:spPr>
          <a:xfrm>
            <a:off x="459812" y="6258276"/>
            <a:ext cx="1580178" cy="472758"/>
          </a:xfrm>
          <a:prstGeom prst="rect">
            <a:avLst/>
          </a:prstGeom>
        </p:spPr>
      </p:pic>
    </p:spTree>
    <p:extLst>
      <p:ext uri="{BB962C8B-B14F-4D97-AF65-F5344CB8AC3E}">
        <p14:creationId xmlns:p14="http://schemas.microsoft.com/office/powerpoint/2010/main" val="24085180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9D4F-8CB2-9999-D309-539624925B43}"/>
              </a:ext>
            </a:extLst>
          </p:cNvPr>
          <p:cNvSpPr>
            <a:spLocks noGrp="1"/>
          </p:cNvSpPr>
          <p:nvPr>
            <p:ph type="title"/>
          </p:nvPr>
        </p:nvSpPr>
        <p:spPr>
          <a:xfrm>
            <a:off x="965200" y="365125"/>
            <a:ext cx="10390188" cy="9353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E1BD27-0A6F-2C03-788F-2E1E961AD82B}"/>
              </a:ext>
            </a:extLst>
          </p:cNvPr>
          <p:cNvSpPr>
            <a:spLocks noGrp="1"/>
          </p:cNvSpPr>
          <p:nvPr>
            <p:ph type="body" idx="1" hasCustomPrompt="1"/>
          </p:nvPr>
        </p:nvSpPr>
        <p:spPr>
          <a:xfrm>
            <a:off x="839788" y="1681163"/>
            <a:ext cx="5108893"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4E476A-3055-6AB1-18AD-68385B2C68F6}"/>
              </a:ext>
            </a:extLst>
          </p:cNvPr>
          <p:cNvSpPr>
            <a:spLocks noGrp="1"/>
          </p:cNvSpPr>
          <p:nvPr>
            <p:ph sz="half" idx="2"/>
          </p:nvPr>
        </p:nvSpPr>
        <p:spPr>
          <a:xfrm>
            <a:off x="839788" y="2505075"/>
            <a:ext cx="51088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5DE298-FB38-9D30-FAD7-D95010657B27}"/>
              </a:ext>
            </a:extLst>
          </p:cNvPr>
          <p:cNvSpPr>
            <a:spLocks noGrp="1"/>
          </p:cNvSpPr>
          <p:nvPr>
            <p:ph type="body" sz="quarter" idx="3" hasCustomPrompt="1"/>
          </p:nvPr>
        </p:nvSpPr>
        <p:spPr>
          <a:xfrm>
            <a:off x="6400800" y="1681163"/>
            <a:ext cx="5025707"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3DAF3E-B372-09E8-A770-A5D623DB1AAC}"/>
              </a:ext>
            </a:extLst>
          </p:cNvPr>
          <p:cNvSpPr>
            <a:spLocks noGrp="1"/>
          </p:cNvSpPr>
          <p:nvPr>
            <p:ph sz="quarter" idx="4"/>
          </p:nvPr>
        </p:nvSpPr>
        <p:spPr>
          <a:xfrm>
            <a:off x="6400800" y="2505075"/>
            <a:ext cx="502570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750C53-14E6-80C2-45BE-5BECBF4C6871}"/>
              </a:ext>
            </a:extLst>
          </p:cNvPr>
          <p:cNvSpPr>
            <a:spLocks noGrp="1"/>
          </p:cNvSpPr>
          <p:nvPr>
            <p:ph type="dt" sz="half" idx="10"/>
          </p:nvPr>
        </p:nvSpPr>
        <p:spPr/>
        <p:txBody>
          <a:bodyPr/>
          <a:lstStyle/>
          <a:p>
            <a:fld id="{8D19F21A-DF50-394F-B184-96E04FAC4AEB}" type="datetime1">
              <a:rPr lang="en-US" smtClean="0"/>
              <a:t>10/16/23</a:t>
            </a:fld>
            <a:endParaRPr lang="en-US"/>
          </a:p>
        </p:txBody>
      </p:sp>
      <p:sp>
        <p:nvSpPr>
          <p:cNvPr id="8" name="Footer Placeholder 7">
            <a:extLst>
              <a:ext uri="{FF2B5EF4-FFF2-40B4-BE49-F238E27FC236}">
                <a16:creationId xmlns:a16="http://schemas.microsoft.com/office/drawing/2014/main" id="{2F943020-BAC8-0F3E-7DC4-61019EE35E68}"/>
              </a:ext>
            </a:extLst>
          </p:cNvPr>
          <p:cNvSpPr>
            <a:spLocks noGrp="1"/>
          </p:cNvSpPr>
          <p:nvPr>
            <p:ph type="ftr" sz="quarter" idx="11"/>
          </p:nvPr>
        </p:nvSpPr>
        <p:spPr/>
        <p:txBody>
          <a:bodyPr/>
          <a:lstStyle/>
          <a:p>
            <a:endParaRPr lang="en-US"/>
          </a:p>
        </p:txBody>
      </p:sp>
      <p:sp>
        <p:nvSpPr>
          <p:cNvPr id="12" name="Rectangle 11">
            <a:extLst>
              <a:ext uri="{FF2B5EF4-FFF2-40B4-BE49-F238E27FC236}">
                <a16:creationId xmlns:a16="http://schemas.microsoft.com/office/drawing/2014/main" id="{4CB41F1E-8200-399D-B5FE-EA649C6A0312}"/>
              </a:ext>
            </a:extLst>
          </p:cNvPr>
          <p:cNvSpPr/>
          <p:nvPr userDrawn="1"/>
        </p:nvSpPr>
        <p:spPr>
          <a:xfrm>
            <a:off x="853440" y="365125"/>
            <a:ext cx="50800" cy="935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7058AD2-F51D-FD8D-D4E2-E91B30BD9FBC}"/>
              </a:ext>
            </a:extLst>
          </p:cNvPr>
          <p:cNvCxnSpPr>
            <a:cxnSpLocks/>
          </p:cNvCxnSpPr>
          <p:nvPr userDrawn="1"/>
        </p:nvCxnSpPr>
        <p:spPr>
          <a:xfrm>
            <a:off x="6102531" y="1681163"/>
            <a:ext cx="0" cy="416446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68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C31-75D3-23D7-0547-094DFEE3301A}"/>
              </a:ext>
            </a:extLst>
          </p:cNvPr>
          <p:cNvSpPr>
            <a:spLocks noGrp="1"/>
          </p:cNvSpPr>
          <p:nvPr>
            <p:ph type="title"/>
          </p:nvPr>
        </p:nvSpPr>
        <p:spPr>
          <a:xfrm>
            <a:off x="965200" y="365125"/>
            <a:ext cx="10388600" cy="935355"/>
          </a:xfrm>
        </p:spPr>
        <p:txBody>
          <a:bodyPr/>
          <a:lstStyle/>
          <a:p>
            <a:r>
              <a:rPr lang="en-US"/>
              <a:t>Click to edit Master title style</a:t>
            </a:r>
          </a:p>
        </p:txBody>
      </p:sp>
      <p:sp>
        <p:nvSpPr>
          <p:cNvPr id="3" name="Date Placeholder 2">
            <a:extLst>
              <a:ext uri="{FF2B5EF4-FFF2-40B4-BE49-F238E27FC236}">
                <a16:creationId xmlns:a16="http://schemas.microsoft.com/office/drawing/2014/main" id="{7EAF30C1-366D-B171-7803-2DC5F3321C3A}"/>
              </a:ext>
            </a:extLst>
          </p:cNvPr>
          <p:cNvSpPr>
            <a:spLocks noGrp="1"/>
          </p:cNvSpPr>
          <p:nvPr>
            <p:ph type="dt" sz="half" idx="10"/>
          </p:nvPr>
        </p:nvSpPr>
        <p:spPr/>
        <p:txBody>
          <a:bodyPr/>
          <a:lstStyle/>
          <a:p>
            <a:fld id="{52595B7B-12CC-F04C-945D-DCCA1578BBAC}" type="datetime1">
              <a:rPr lang="en-US" smtClean="0"/>
              <a:t>10/16/23</a:t>
            </a:fld>
            <a:endParaRPr lang="en-US"/>
          </a:p>
        </p:txBody>
      </p:sp>
      <p:sp>
        <p:nvSpPr>
          <p:cNvPr id="4" name="Footer Placeholder 3">
            <a:extLst>
              <a:ext uri="{FF2B5EF4-FFF2-40B4-BE49-F238E27FC236}">
                <a16:creationId xmlns:a16="http://schemas.microsoft.com/office/drawing/2014/main" id="{C83BEE8C-7C19-3EBF-64A7-2D02F8545EA8}"/>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44BA43C6-1509-FB77-575E-BCFC5CDAA821}"/>
              </a:ext>
            </a:extLst>
          </p:cNvPr>
          <p:cNvSpPr/>
          <p:nvPr userDrawn="1"/>
        </p:nvSpPr>
        <p:spPr>
          <a:xfrm>
            <a:off x="853440" y="365125"/>
            <a:ext cx="50800" cy="935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390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A095A8-5F6B-7C8C-F393-2A1048198FD1}"/>
              </a:ext>
            </a:extLst>
          </p:cNvPr>
          <p:cNvSpPr>
            <a:spLocks noGrp="1"/>
          </p:cNvSpPr>
          <p:nvPr>
            <p:ph type="dt" sz="half" idx="10"/>
          </p:nvPr>
        </p:nvSpPr>
        <p:spPr/>
        <p:txBody>
          <a:bodyPr/>
          <a:lstStyle/>
          <a:p>
            <a:fld id="{5E072A12-FB57-C14B-8892-A5D71EBB1390}" type="datetime1">
              <a:rPr lang="en-US" smtClean="0"/>
              <a:t>10/16/23</a:t>
            </a:fld>
            <a:endParaRPr lang="en-US"/>
          </a:p>
        </p:txBody>
      </p:sp>
      <p:sp>
        <p:nvSpPr>
          <p:cNvPr id="3" name="Footer Placeholder 2">
            <a:extLst>
              <a:ext uri="{FF2B5EF4-FFF2-40B4-BE49-F238E27FC236}">
                <a16:creationId xmlns:a16="http://schemas.microsoft.com/office/drawing/2014/main" id="{B1C22BE4-9FEA-0297-C80C-FC3212F4E8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8222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66CF-C9C9-0860-34F0-1201CB2A8232}"/>
              </a:ext>
            </a:extLst>
          </p:cNvPr>
          <p:cNvSpPr>
            <a:spLocks noGrp="1"/>
          </p:cNvSpPr>
          <p:nvPr>
            <p:ph type="title"/>
          </p:nvPr>
        </p:nvSpPr>
        <p:spPr>
          <a:xfrm>
            <a:off x="839788" y="457200"/>
            <a:ext cx="3932237" cy="147319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88772C-F016-2260-80B1-98D2AE2CFA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7E668-03E0-7D87-647E-70C6039641D1}"/>
              </a:ext>
            </a:extLst>
          </p:cNvPr>
          <p:cNvSpPr>
            <a:spLocks noGrp="1"/>
          </p:cNvSpPr>
          <p:nvPr>
            <p:ph type="body" sz="half" idx="2"/>
          </p:nvPr>
        </p:nvSpPr>
        <p:spPr>
          <a:xfrm>
            <a:off x="839788" y="2357120"/>
            <a:ext cx="3932237" cy="35118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801AC-E395-25BB-100D-735D80EF9D1D}"/>
              </a:ext>
            </a:extLst>
          </p:cNvPr>
          <p:cNvSpPr>
            <a:spLocks noGrp="1"/>
          </p:cNvSpPr>
          <p:nvPr>
            <p:ph type="dt" sz="half" idx="10"/>
          </p:nvPr>
        </p:nvSpPr>
        <p:spPr/>
        <p:txBody>
          <a:bodyPr/>
          <a:lstStyle/>
          <a:p>
            <a:fld id="{7EDAE608-F5BA-3B4E-907C-78B10B498480}" type="datetime1">
              <a:rPr lang="en-US" smtClean="0"/>
              <a:t>10/16/23</a:t>
            </a:fld>
            <a:endParaRPr lang="en-US"/>
          </a:p>
        </p:txBody>
      </p:sp>
      <p:sp>
        <p:nvSpPr>
          <p:cNvPr id="6" name="Footer Placeholder 5">
            <a:extLst>
              <a:ext uri="{FF2B5EF4-FFF2-40B4-BE49-F238E27FC236}">
                <a16:creationId xmlns:a16="http://schemas.microsoft.com/office/drawing/2014/main" id="{0D1C1F02-6415-1FB2-F331-1F845157C31D}"/>
              </a:ext>
            </a:extLst>
          </p:cNvPr>
          <p:cNvSpPr>
            <a:spLocks noGrp="1"/>
          </p:cNvSpPr>
          <p:nvPr>
            <p:ph type="ftr" sz="quarter" idx="11"/>
          </p:nvPr>
        </p:nvSpPr>
        <p:spPr/>
        <p:txBody>
          <a:bodyPr/>
          <a:lstStyle/>
          <a:p>
            <a:endParaRPr lang="en-US"/>
          </a:p>
        </p:txBody>
      </p:sp>
      <p:cxnSp>
        <p:nvCxnSpPr>
          <p:cNvPr id="8" name="Straight Connector 7">
            <a:extLst>
              <a:ext uri="{FF2B5EF4-FFF2-40B4-BE49-F238E27FC236}">
                <a16:creationId xmlns:a16="http://schemas.microsoft.com/office/drawing/2014/main" id="{CD75C170-C63F-792E-F6C1-691BC7D41DF2}"/>
              </a:ext>
            </a:extLst>
          </p:cNvPr>
          <p:cNvCxnSpPr>
            <a:cxnSpLocks/>
          </p:cNvCxnSpPr>
          <p:nvPr userDrawn="1"/>
        </p:nvCxnSpPr>
        <p:spPr>
          <a:xfrm>
            <a:off x="4974771" y="457200"/>
            <a:ext cx="0" cy="538842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437E4E-50CF-C67E-E313-51D5EC5E3053}"/>
              </a:ext>
            </a:extLst>
          </p:cNvPr>
          <p:cNvCxnSpPr/>
          <p:nvPr userDrawn="1"/>
        </p:nvCxnSpPr>
        <p:spPr>
          <a:xfrm>
            <a:off x="931228" y="2143760"/>
            <a:ext cx="12430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98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1_Half pa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66CF-C9C9-0860-34F0-1201CB2A8232}"/>
              </a:ext>
            </a:extLst>
          </p:cNvPr>
          <p:cNvSpPr>
            <a:spLocks noGrp="1"/>
          </p:cNvSpPr>
          <p:nvPr>
            <p:ph type="title"/>
          </p:nvPr>
        </p:nvSpPr>
        <p:spPr>
          <a:xfrm>
            <a:off x="839788" y="457200"/>
            <a:ext cx="3932237" cy="147319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88772C-F016-2260-80B1-98D2AE2CFA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7E668-03E0-7D87-647E-70C6039641D1}"/>
              </a:ext>
            </a:extLst>
          </p:cNvPr>
          <p:cNvSpPr>
            <a:spLocks noGrp="1"/>
          </p:cNvSpPr>
          <p:nvPr>
            <p:ph type="body" sz="half" idx="2"/>
          </p:nvPr>
        </p:nvSpPr>
        <p:spPr>
          <a:xfrm>
            <a:off x="839788" y="2357120"/>
            <a:ext cx="3932237" cy="35118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801AC-E395-25BB-100D-735D80EF9D1D}"/>
              </a:ext>
            </a:extLst>
          </p:cNvPr>
          <p:cNvSpPr>
            <a:spLocks noGrp="1"/>
          </p:cNvSpPr>
          <p:nvPr>
            <p:ph type="dt" sz="half" idx="10"/>
          </p:nvPr>
        </p:nvSpPr>
        <p:spPr/>
        <p:txBody>
          <a:bodyPr/>
          <a:lstStyle/>
          <a:p>
            <a:fld id="{7EDAE608-F5BA-3B4E-907C-78B10B498480}" type="datetime1">
              <a:rPr lang="en-US" smtClean="0"/>
              <a:t>10/16/23</a:t>
            </a:fld>
            <a:endParaRPr lang="en-US"/>
          </a:p>
        </p:txBody>
      </p:sp>
      <p:sp>
        <p:nvSpPr>
          <p:cNvPr id="6" name="Footer Placeholder 5">
            <a:extLst>
              <a:ext uri="{FF2B5EF4-FFF2-40B4-BE49-F238E27FC236}">
                <a16:creationId xmlns:a16="http://schemas.microsoft.com/office/drawing/2014/main" id="{0D1C1F02-6415-1FB2-F331-1F845157C31D}"/>
              </a:ext>
            </a:extLst>
          </p:cNvPr>
          <p:cNvSpPr>
            <a:spLocks noGrp="1"/>
          </p:cNvSpPr>
          <p:nvPr>
            <p:ph type="ftr" sz="quarter" idx="11"/>
          </p:nvPr>
        </p:nvSpPr>
        <p:spPr/>
        <p:txBody>
          <a:bodyPr/>
          <a:lstStyle/>
          <a:p>
            <a:endParaRPr lang="en-US"/>
          </a:p>
        </p:txBody>
      </p:sp>
      <p:cxnSp>
        <p:nvCxnSpPr>
          <p:cNvPr id="12" name="Straight Connector 11">
            <a:extLst>
              <a:ext uri="{FF2B5EF4-FFF2-40B4-BE49-F238E27FC236}">
                <a16:creationId xmlns:a16="http://schemas.microsoft.com/office/drawing/2014/main" id="{63437E4E-50CF-C67E-E313-51D5EC5E3053}"/>
              </a:ext>
            </a:extLst>
          </p:cNvPr>
          <p:cNvCxnSpPr/>
          <p:nvPr userDrawn="1"/>
        </p:nvCxnSpPr>
        <p:spPr>
          <a:xfrm>
            <a:off x="931228" y="2143760"/>
            <a:ext cx="12430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sign&#10;&#10;Description automatically generated">
            <a:extLst>
              <a:ext uri="{FF2B5EF4-FFF2-40B4-BE49-F238E27FC236}">
                <a16:creationId xmlns:a16="http://schemas.microsoft.com/office/drawing/2014/main" id="{339FBB79-92B8-E6A4-FEED-5978C09E3858}"/>
              </a:ext>
            </a:extLst>
          </p:cNvPr>
          <p:cNvPicPr>
            <a:picLocks noChangeAspect="1"/>
          </p:cNvPicPr>
          <p:nvPr userDrawn="1"/>
        </p:nvPicPr>
        <p:blipFill>
          <a:blip r:embed="rId2"/>
          <a:stretch>
            <a:fillRect/>
          </a:stretch>
        </p:blipFill>
        <p:spPr>
          <a:xfrm>
            <a:off x="459812" y="6258877"/>
            <a:ext cx="1580175" cy="472757"/>
          </a:xfrm>
          <a:prstGeom prst="rect">
            <a:avLst/>
          </a:prstGeom>
        </p:spPr>
      </p:pic>
    </p:spTree>
    <p:extLst>
      <p:ext uri="{BB962C8B-B14F-4D97-AF65-F5344CB8AC3E}">
        <p14:creationId xmlns:p14="http://schemas.microsoft.com/office/powerpoint/2010/main" val="1299722740"/>
      </p:ext>
    </p:extLst>
  </p:cSld>
  <p:clrMapOvr>
    <a:masterClrMapping/>
  </p:clrMapOvr>
  <p:extLst>
    <p:ext uri="{DCECCB84-F9BA-43D5-87BE-67443E8EF086}">
      <p15:sldGuideLst xmlns:p15="http://schemas.microsoft.com/office/powerpoint/2012/main">
        <p15:guide id="1" pos="32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63E7-D4E9-6F14-A62D-54C90D785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04F4E-531F-A4DA-3956-195BEC2D56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003187-4E66-7461-6BE7-4EDDAE16F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B70E86-481D-0A74-CCDC-EDF65E8206CF}"/>
              </a:ext>
            </a:extLst>
          </p:cNvPr>
          <p:cNvSpPr>
            <a:spLocks noGrp="1"/>
          </p:cNvSpPr>
          <p:nvPr>
            <p:ph type="dt" sz="half" idx="10"/>
          </p:nvPr>
        </p:nvSpPr>
        <p:spPr/>
        <p:txBody>
          <a:bodyPr/>
          <a:lstStyle/>
          <a:p>
            <a:fld id="{9F3F95C0-05C7-9C40-BBA9-B8265ABF392B}" type="datetime1">
              <a:rPr lang="en-US" smtClean="0"/>
              <a:t>10/16/23</a:t>
            </a:fld>
            <a:endParaRPr lang="en-US"/>
          </a:p>
        </p:txBody>
      </p:sp>
      <p:sp>
        <p:nvSpPr>
          <p:cNvPr id="6" name="Footer Placeholder 5">
            <a:extLst>
              <a:ext uri="{FF2B5EF4-FFF2-40B4-BE49-F238E27FC236}">
                <a16:creationId xmlns:a16="http://schemas.microsoft.com/office/drawing/2014/main" id="{0218B6BB-FA02-2F2A-5A7D-B2902D9D94D9}"/>
              </a:ext>
            </a:extLst>
          </p:cNvPr>
          <p:cNvSpPr>
            <a:spLocks noGrp="1"/>
          </p:cNvSpPr>
          <p:nvPr>
            <p:ph type="ftr" sz="quarter" idx="11"/>
          </p:nvPr>
        </p:nvSpPr>
        <p:spPr/>
        <p:txBody>
          <a:bodyPr/>
          <a:lstStyle/>
          <a:p>
            <a:endParaRPr lang="en-US"/>
          </a:p>
        </p:txBody>
      </p:sp>
      <p:cxnSp>
        <p:nvCxnSpPr>
          <p:cNvPr id="8" name="Straight Connector 7">
            <a:extLst>
              <a:ext uri="{FF2B5EF4-FFF2-40B4-BE49-F238E27FC236}">
                <a16:creationId xmlns:a16="http://schemas.microsoft.com/office/drawing/2014/main" id="{11004492-0128-4404-4D91-9F7F17CA0F30}"/>
              </a:ext>
            </a:extLst>
          </p:cNvPr>
          <p:cNvCxnSpPr>
            <a:cxnSpLocks/>
          </p:cNvCxnSpPr>
          <p:nvPr userDrawn="1"/>
        </p:nvCxnSpPr>
        <p:spPr>
          <a:xfrm>
            <a:off x="4974771" y="987425"/>
            <a:ext cx="0" cy="48582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095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Thank You">
    <p:bg>
      <p:bgRef idx="1001">
        <a:schemeClr val="bg1"/>
      </p:bgRef>
    </p:bg>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E99200DD-C0FD-F4FE-1CED-DDBEE10E152A}"/>
              </a:ext>
            </a:extLst>
          </p:cNvPr>
          <p:cNvPicPr>
            <a:picLocks noChangeAspect="1"/>
          </p:cNvPicPr>
          <p:nvPr userDrawn="1"/>
        </p:nvPicPr>
        <p:blipFill>
          <a:blip r:embed="rId2">
            <a:duotone>
              <a:schemeClr val="bg2">
                <a:shade val="45000"/>
                <a:satMod val="135000"/>
              </a:schemeClr>
              <a:prstClr val="white"/>
            </a:duotone>
            <a:alphaModFix amt="7000"/>
          </a:blip>
          <a:stretch>
            <a:fillRect/>
          </a:stretch>
        </p:blipFill>
        <p:spPr>
          <a:xfrm>
            <a:off x="-143107" y="-290954"/>
            <a:ext cx="4181707" cy="6106620"/>
          </a:xfrm>
          <a:prstGeom prst="rect">
            <a:avLst/>
          </a:prstGeom>
        </p:spPr>
      </p:pic>
      <p:sp>
        <p:nvSpPr>
          <p:cNvPr id="3" name="Date Placeholder 2">
            <a:extLst>
              <a:ext uri="{FF2B5EF4-FFF2-40B4-BE49-F238E27FC236}">
                <a16:creationId xmlns:a16="http://schemas.microsoft.com/office/drawing/2014/main" id="{187DFAFE-67FE-EAC1-10D3-E5CB83BE8C26}"/>
              </a:ext>
            </a:extLst>
          </p:cNvPr>
          <p:cNvSpPr>
            <a:spLocks noGrp="1"/>
          </p:cNvSpPr>
          <p:nvPr>
            <p:ph type="dt" sz="half" idx="10"/>
          </p:nvPr>
        </p:nvSpPr>
        <p:spPr/>
        <p:txBody>
          <a:bodyPr/>
          <a:lstStyle/>
          <a:p>
            <a:fld id="{71B04018-7EC2-6846-BCA3-8790118F23E6}" type="datetime1">
              <a:rPr lang="en-US" smtClean="0"/>
              <a:t>10/16/23</a:t>
            </a:fld>
            <a:endParaRPr lang="en-US"/>
          </a:p>
        </p:txBody>
      </p:sp>
      <p:sp>
        <p:nvSpPr>
          <p:cNvPr id="4" name="Footer Placeholder 3">
            <a:extLst>
              <a:ext uri="{FF2B5EF4-FFF2-40B4-BE49-F238E27FC236}">
                <a16:creationId xmlns:a16="http://schemas.microsoft.com/office/drawing/2014/main" id="{10D53D45-C5A7-FDD6-5A49-CEC6E77E9E18}"/>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E7621206-9C71-62C2-5A9F-20C6290D5781}"/>
              </a:ext>
            </a:extLst>
          </p:cNvPr>
          <p:cNvSpPr>
            <a:spLocks noGrp="1"/>
          </p:cNvSpPr>
          <p:nvPr>
            <p:ph type="ctrTitle" hasCustomPrompt="1"/>
          </p:nvPr>
        </p:nvSpPr>
        <p:spPr>
          <a:xfrm>
            <a:off x="2593573" y="2581153"/>
            <a:ext cx="8861501" cy="847846"/>
          </a:xfrm>
        </p:spPr>
        <p:txBody>
          <a:bodyPr anchor="ctr" anchorCtr="0"/>
          <a:lstStyle>
            <a:lvl1pPr algn="l">
              <a:defRPr sz="6000">
                <a:solidFill>
                  <a:schemeClr val="accent6"/>
                </a:solidFill>
              </a:defRPr>
            </a:lvl1pPr>
          </a:lstStyle>
          <a:p>
            <a:r>
              <a:rPr lang="en-US"/>
              <a:t>Thank You</a:t>
            </a:r>
          </a:p>
        </p:txBody>
      </p:sp>
      <p:sp>
        <p:nvSpPr>
          <p:cNvPr id="7" name="Subtitle 2">
            <a:extLst>
              <a:ext uri="{FF2B5EF4-FFF2-40B4-BE49-F238E27FC236}">
                <a16:creationId xmlns:a16="http://schemas.microsoft.com/office/drawing/2014/main" id="{21E954D9-A537-E9BF-F65C-A408596A01E6}"/>
              </a:ext>
            </a:extLst>
          </p:cNvPr>
          <p:cNvSpPr>
            <a:spLocks noGrp="1"/>
          </p:cNvSpPr>
          <p:nvPr>
            <p:ph type="subTitle" idx="1" hasCustomPrompt="1"/>
          </p:nvPr>
        </p:nvSpPr>
        <p:spPr>
          <a:xfrm>
            <a:off x="2593573" y="3602038"/>
            <a:ext cx="8861502" cy="1655762"/>
          </a:xfrm>
        </p:spPr>
        <p:txBody>
          <a:bodyPr>
            <a:normAutofit/>
          </a:bodyPr>
          <a:lstStyle>
            <a:lvl1pPr marL="0" indent="0" algn="l">
              <a:buNone/>
              <a:defRPr sz="16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171B960B-5CE5-0DB4-D354-78F727A34F35}"/>
              </a:ext>
            </a:extLst>
          </p:cNvPr>
          <p:cNvCxnSpPr>
            <a:cxnSpLocks/>
          </p:cNvCxnSpPr>
          <p:nvPr userDrawn="1"/>
        </p:nvCxnSpPr>
        <p:spPr>
          <a:xfrm flipV="1">
            <a:off x="2311075" y="2627454"/>
            <a:ext cx="0" cy="68290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A black and white sign&#10;&#10;Description automatically generated with low confidence">
            <a:extLst>
              <a:ext uri="{FF2B5EF4-FFF2-40B4-BE49-F238E27FC236}">
                <a16:creationId xmlns:a16="http://schemas.microsoft.com/office/drawing/2014/main" id="{B40D426A-36C4-C3BD-F803-972A9B33FF38}"/>
              </a:ext>
            </a:extLst>
          </p:cNvPr>
          <p:cNvPicPr>
            <a:picLocks noChangeAspect="1"/>
          </p:cNvPicPr>
          <p:nvPr userDrawn="1"/>
        </p:nvPicPr>
        <p:blipFill>
          <a:blip r:embed="rId3"/>
          <a:stretch>
            <a:fillRect/>
          </a:stretch>
        </p:blipFill>
        <p:spPr>
          <a:xfrm>
            <a:off x="459812" y="6258276"/>
            <a:ext cx="1580178" cy="472758"/>
          </a:xfrm>
          <a:prstGeom prst="rect">
            <a:avLst/>
          </a:prstGeom>
        </p:spPr>
      </p:pic>
    </p:spTree>
    <p:extLst>
      <p:ext uri="{BB962C8B-B14F-4D97-AF65-F5344CB8AC3E}">
        <p14:creationId xmlns:p14="http://schemas.microsoft.com/office/powerpoint/2010/main" val="351413118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1700-BBD0-09DA-80F8-889FDD8D29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EBF6EE-8A50-3426-25FD-15BCE9CA65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8EDF8-8A65-39CE-0D69-345B7146ED3C}"/>
              </a:ext>
            </a:extLst>
          </p:cNvPr>
          <p:cNvSpPr>
            <a:spLocks noGrp="1"/>
          </p:cNvSpPr>
          <p:nvPr>
            <p:ph type="dt" sz="half" idx="10"/>
          </p:nvPr>
        </p:nvSpPr>
        <p:spPr/>
        <p:txBody>
          <a:bodyPr/>
          <a:lstStyle/>
          <a:p>
            <a:fld id="{55C981BD-4FDA-CC4B-9E50-7376B5F22D7B}" type="datetime1">
              <a:rPr lang="en-US" smtClean="0"/>
              <a:t>10/16/23</a:t>
            </a:fld>
            <a:endParaRPr lang="en-US"/>
          </a:p>
        </p:txBody>
      </p:sp>
      <p:sp>
        <p:nvSpPr>
          <p:cNvPr id="5" name="Footer Placeholder 4">
            <a:extLst>
              <a:ext uri="{FF2B5EF4-FFF2-40B4-BE49-F238E27FC236}">
                <a16:creationId xmlns:a16="http://schemas.microsoft.com/office/drawing/2014/main" id="{60590A65-5D15-CBA9-1AEC-17B7DFF733B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2401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43F30-42E7-39E4-1B6D-C30B9A34EA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F6AFE1-E911-72E4-CAE7-177A61490D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E854D-983C-B09E-F669-B0EB2D1AE42D}"/>
              </a:ext>
            </a:extLst>
          </p:cNvPr>
          <p:cNvSpPr>
            <a:spLocks noGrp="1"/>
          </p:cNvSpPr>
          <p:nvPr>
            <p:ph type="dt" sz="half" idx="10"/>
          </p:nvPr>
        </p:nvSpPr>
        <p:spPr/>
        <p:txBody>
          <a:bodyPr/>
          <a:lstStyle/>
          <a:p>
            <a:fld id="{2CB33C4E-0964-5843-82FE-AB142BFCA567}" type="datetime1">
              <a:rPr lang="en-US" smtClean="0"/>
              <a:t>10/16/23</a:t>
            </a:fld>
            <a:endParaRPr lang="en-US"/>
          </a:p>
        </p:txBody>
      </p:sp>
      <p:sp>
        <p:nvSpPr>
          <p:cNvPr id="5" name="Footer Placeholder 4">
            <a:extLst>
              <a:ext uri="{FF2B5EF4-FFF2-40B4-BE49-F238E27FC236}">
                <a16:creationId xmlns:a16="http://schemas.microsoft.com/office/drawing/2014/main" id="{050BBD7F-FDE3-5E0D-F9C1-1243FD06E20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28371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Content">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04953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0A7E-9F40-6A13-C1B3-00E49E798636}"/>
              </a:ext>
            </a:extLst>
          </p:cNvPr>
          <p:cNvSpPr>
            <a:spLocks noGrp="1"/>
          </p:cNvSpPr>
          <p:nvPr>
            <p:ph type="ctrTitle"/>
          </p:nvPr>
        </p:nvSpPr>
        <p:spPr>
          <a:xfrm>
            <a:off x="1524000" y="85820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35453B-2949-19CF-3354-F6DCD229C37A}"/>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0014A3-02CC-C496-C445-DCF9A65E684C}"/>
              </a:ext>
            </a:extLst>
          </p:cNvPr>
          <p:cNvSpPr>
            <a:spLocks noGrp="1"/>
          </p:cNvSpPr>
          <p:nvPr>
            <p:ph type="dt" sz="half" idx="10"/>
          </p:nvPr>
        </p:nvSpPr>
        <p:spPr/>
        <p:txBody>
          <a:bodyPr/>
          <a:lstStyle/>
          <a:p>
            <a:fld id="{472B9539-8A25-9641-B8E5-DDE6D4211E9A}" type="datetime1">
              <a:rPr lang="en-US" smtClean="0"/>
              <a:t>10/16/23</a:t>
            </a:fld>
            <a:endParaRPr lang="en-US"/>
          </a:p>
        </p:txBody>
      </p:sp>
      <p:sp>
        <p:nvSpPr>
          <p:cNvPr id="5" name="Footer Placeholder 4">
            <a:extLst>
              <a:ext uri="{FF2B5EF4-FFF2-40B4-BE49-F238E27FC236}">
                <a16:creationId xmlns:a16="http://schemas.microsoft.com/office/drawing/2014/main" id="{BECE0EA1-A326-16AD-2CC2-9B5F286790A0}"/>
              </a:ext>
            </a:extLst>
          </p:cNvPr>
          <p:cNvSpPr>
            <a:spLocks noGrp="1"/>
          </p:cNvSpPr>
          <p:nvPr>
            <p:ph type="ftr" sz="quarter" idx="11"/>
          </p:nvPr>
        </p:nvSpPr>
        <p:spPr/>
        <p:txBody>
          <a:bodyPr/>
          <a:lstStyle/>
          <a:p>
            <a:endParaRPr lang="en-US"/>
          </a:p>
        </p:txBody>
      </p:sp>
      <p:cxnSp>
        <p:nvCxnSpPr>
          <p:cNvPr id="9" name="Straight Connector 8">
            <a:extLst>
              <a:ext uri="{FF2B5EF4-FFF2-40B4-BE49-F238E27FC236}">
                <a16:creationId xmlns:a16="http://schemas.microsoft.com/office/drawing/2014/main" id="{92D3FD2D-C6DF-D5A0-65E6-E58997A1F645}"/>
              </a:ext>
            </a:extLst>
          </p:cNvPr>
          <p:cNvCxnSpPr/>
          <p:nvPr userDrawn="1"/>
        </p:nvCxnSpPr>
        <p:spPr>
          <a:xfrm>
            <a:off x="5472748" y="3429000"/>
            <a:ext cx="12430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7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287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BA3C327-CED2-744B-9C05-490D88AF94EC}"/>
              </a:ext>
            </a:extLst>
          </p:cNvPr>
          <p:cNvSpPr>
            <a:spLocks noGrp="1"/>
          </p:cNvSpPr>
          <p:nvPr>
            <p:ph type="pic" sz="quarter" idx="10"/>
          </p:nvPr>
        </p:nvSpPr>
        <p:spPr>
          <a:xfrm>
            <a:off x="7097949" y="849085"/>
            <a:ext cx="4157820" cy="3810000"/>
          </a:xfrm>
          <a:custGeom>
            <a:avLst/>
            <a:gdLst>
              <a:gd name="connsiteX0" fmla="*/ 0 w 8315099"/>
              <a:gd name="connsiteY0" fmla="*/ 0 h 7619999"/>
              <a:gd name="connsiteX1" fmla="*/ 8315099 w 8315099"/>
              <a:gd name="connsiteY1" fmla="*/ 0 h 7619999"/>
              <a:gd name="connsiteX2" fmla="*/ 8315099 w 8315099"/>
              <a:gd name="connsiteY2" fmla="*/ 7619999 h 7619999"/>
              <a:gd name="connsiteX3" fmla="*/ 0 w 8315099"/>
              <a:gd name="connsiteY3" fmla="*/ 7619999 h 7619999"/>
            </a:gdLst>
            <a:ahLst/>
            <a:cxnLst>
              <a:cxn ang="0">
                <a:pos x="connsiteX0" y="connsiteY0"/>
              </a:cxn>
              <a:cxn ang="0">
                <a:pos x="connsiteX1" y="connsiteY1"/>
              </a:cxn>
              <a:cxn ang="0">
                <a:pos x="connsiteX2" y="connsiteY2"/>
              </a:cxn>
              <a:cxn ang="0">
                <a:pos x="connsiteX3" y="connsiteY3"/>
              </a:cxn>
            </a:cxnLst>
            <a:rect l="l" t="t" r="r" b="b"/>
            <a:pathLst>
              <a:path w="8315099" h="7619999">
                <a:moveTo>
                  <a:pt x="0" y="0"/>
                </a:moveTo>
                <a:lnTo>
                  <a:pt x="8315099" y="0"/>
                </a:lnTo>
                <a:lnTo>
                  <a:pt x="8315099" y="7619999"/>
                </a:lnTo>
                <a:lnTo>
                  <a:pt x="0" y="7619999"/>
                </a:lnTo>
                <a:close/>
              </a:path>
            </a:pathLst>
          </a:custGeom>
        </p:spPr>
        <p:txBody>
          <a:bodyPr wrap="square">
            <a:noAutofit/>
          </a:bodyPr>
          <a:lstStyle>
            <a:lvl1pPr>
              <a:defRPr sz="600">
                <a:latin typeface="Montserrat" pitchFamily="2" charset="77"/>
              </a:defRPr>
            </a:lvl1pPr>
          </a:lstStyle>
          <a:p>
            <a:endParaRPr lang="en-US"/>
          </a:p>
        </p:txBody>
      </p:sp>
      <p:sp>
        <p:nvSpPr>
          <p:cNvPr id="9" name="Picture Placeholder 8">
            <a:extLst>
              <a:ext uri="{FF2B5EF4-FFF2-40B4-BE49-F238E27FC236}">
                <a16:creationId xmlns:a16="http://schemas.microsoft.com/office/drawing/2014/main" id="{F4CEB27E-A16A-3145-A162-23EED35B61EB}"/>
              </a:ext>
            </a:extLst>
          </p:cNvPr>
          <p:cNvSpPr>
            <a:spLocks noGrp="1"/>
          </p:cNvSpPr>
          <p:nvPr>
            <p:ph type="pic" sz="quarter" idx="11"/>
          </p:nvPr>
        </p:nvSpPr>
        <p:spPr>
          <a:xfrm>
            <a:off x="5630044" y="3069773"/>
            <a:ext cx="2935809" cy="2786743"/>
          </a:xfrm>
          <a:custGeom>
            <a:avLst/>
            <a:gdLst>
              <a:gd name="connsiteX0" fmla="*/ 0 w 5871236"/>
              <a:gd name="connsiteY0" fmla="*/ 0 h 5573486"/>
              <a:gd name="connsiteX1" fmla="*/ 5871236 w 5871236"/>
              <a:gd name="connsiteY1" fmla="*/ 0 h 5573486"/>
              <a:gd name="connsiteX2" fmla="*/ 5871236 w 5871236"/>
              <a:gd name="connsiteY2" fmla="*/ 5573486 h 5573486"/>
              <a:gd name="connsiteX3" fmla="*/ 0 w 5871236"/>
              <a:gd name="connsiteY3" fmla="*/ 5573486 h 5573486"/>
            </a:gdLst>
            <a:ahLst/>
            <a:cxnLst>
              <a:cxn ang="0">
                <a:pos x="connsiteX0" y="connsiteY0"/>
              </a:cxn>
              <a:cxn ang="0">
                <a:pos x="connsiteX1" y="connsiteY1"/>
              </a:cxn>
              <a:cxn ang="0">
                <a:pos x="connsiteX2" y="connsiteY2"/>
              </a:cxn>
              <a:cxn ang="0">
                <a:pos x="connsiteX3" y="connsiteY3"/>
              </a:cxn>
            </a:cxnLst>
            <a:rect l="l" t="t" r="r" b="b"/>
            <a:pathLst>
              <a:path w="5871236" h="5573486">
                <a:moveTo>
                  <a:pt x="0" y="0"/>
                </a:moveTo>
                <a:lnTo>
                  <a:pt x="5871236" y="0"/>
                </a:lnTo>
                <a:lnTo>
                  <a:pt x="5871236" y="5573486"/>
                </a:lnTo>
                <a:lnTo>
                  <a:pt x="0" y="5573486"/>
                </a:lnTo>
                <a:close/>
              </a:path>
            </a:pathLst>
          </a:custGeom>
        </p:spPr>
        <p:txBody>
          <a:bodyPr wrap="square">
            <a:noAutofit/>
          </a:bodyPr>
          <a:lstStyle>
            <a:lvl1pPr>
              <a:defRPr sz="600">
                <a:latin typeface="Montserrat" pitchFamily="2" charset="77"/>
              </a:defRPr>
            </a:lvl1pPr>
          </a:lstStyle>
          <a:p>
            <a:endParaRPr lang="en-US"/>
          </a:p>
        </p:txBody>
      </p:sp>
    </p:spTree>
    <p:extLst>
      <p:ext uri="{BB962C8B-B14F-4D97-AF65-F5344CB8AC3E}">
        <p14:creationId xmlns:p14="http://schemas.microsoft.com/office/powerpoint/2010/main" val="1920183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4C2A37-0CE4-8A45-B242-38C91F10DD66}"/>
              </a:ext>
            </a:extLst>
          </p:cNvPr>
          <p:cNvSpPr>
            <a:spLocks noGrp="1"/>
          </p:cNvSpPr>
          <p:nvPr>
            <p:ph type="pic" sz="quarter" idx="10"/>
          </p:nvPr>
        </p:nvSpPr>
        <p:spPr>
          <a:xfrm>
            <a:off x="2" y="0"/>
            <a:ext cx="4503713" cy="6858000"/>
          </a:xfrm>
          <a:custGeom>
            <a:avLst/>
            <a:gdLst>
              <a:gd name="connsiteX0" fmla="*/ 0 w 9006840"/>
              <a:gd name="connsiteY0" fmla="*/ 0 h 13716000"/>
              <a:gd name="connsiteX1" fmla="*/ 9006840 w 9006840"/>
              <a:gd name="connsiteY1" fmla="*/ 0 h 13716000"/>
              <a:gd name="connsiteX2" fmla="*/ 9006840 w 9006840"/>
              <a:gd name="connsiteY2" fmla="*/ 13716000 h 13716000"/>
              <a:gd name="connsiteX3" fmla="*/ 0 w 900684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9006840" h="13716000">
                <a:moveTo>
                  <a:pt x="0" y="0"/>
                </a:moveTo>
                <a:lnTo>
                  <a:pt x="9006840" y="0"/>
                </a:lnTo>
                <a:lnTo>
                  <a:pt x="9006840" y="13716000"/>
                </a:lnTo>
                <a:lnTo>
                  <a:pt x="0" y="13716000"/>
                </a:lnTo>
                <a:close/>
              </a:path>
            </a:pathLst>
          </a:custGeom>
        </p:spPr>
        <p:txBody>
          <a:bodyPr wrap="square">
            <a:noAutofit/>
          </a:bodyPr>
          <a:lstStyle>
            <a:lvl1pPr>
              <a:defRPr sz="900">
                <a:latin typeface="Montserrat" pitchFamily="2" charset="77"/>
              </a:defRPr>
            </a:lvl1pPr>
          </a:lstStyle>
          <a:p>
            <a:endParaRPr lang="en-US"/>
          </a:p>
        </p:txBody>
      </p:sp>
    </p:spTree>
    <p:extLst>
      <p:ext uri="{BB962C8B-B14F-4D97-AF65-F5344CB8AC3E}">
        <p14:creationId xmlns:p14="http://schemas.microsoft.com/office/powerpoint/2010/main" val="261101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Option 3">
    <p:spTree>
      <p:nvGrpSpPr>
        <p:cNvPr id="1" name=""/>
        <p:cNvGrpSpPr/>
        <p:nvPr/>
      </p:nvGrpSpPr>
      <p:grpSpPr>
        <a:xfrm>
          <a:off x="0" y="0"/>
          <a:ext cx="0" cy="0"/>
          <a:chOff x="0" y="0"/>
          <a:chExt cx="0" cy="0"/>
        </a:xfrm>
      </p:grpSpPr>
      <p:pic>
        <p:nvPicPr>
          <p:cNvPr id="10" name="Picture 9" descr="A group of people walking&#10;&#10;Description automatically generated with medium confidence">
            <a:extLst>
              <a:ext uri="{FF2B5EF4-FFF2-40B4-BE49-F238E27FC236}">
                <a16:creationId xmlns:a16="http://schemas.microsoft.com/office/drawing/2014/main" id="{DEBD5B9C-886F-1EBB-207F-36B7F7917E63}"/>
              </a:ext>
            </a:extLst>
          </p:cNvPr>
          <p:cNvPicPr>
            <a:picLocks noChangeAspect="1"/>
          </p:cNvPicPr>
          <p:nvPr userDrawn="1"/>
        </p:nvPicPr>
        <p:blipFill rotWithShape="1">
          <a:blip r:embed="rId2">
            <a:duotone>
              <a:prstClr val="black"/>
              <a:schemeClr val="tx2">
                <a:tint val="45000"/>
                <a:satMod val="400000"/>
              </a:schemeClr>
            </a:duotone>
            <a:alphaModFix/>
            <a:extLst>
              <a:ext uri="{BEBA8EAE-BF5A-486C-A8C5-ECC9F3942E4B}">
                <a14:imgProps xmlns:a14="http://schemas.microsoft.com/office/drawing/2010/main">
                  <a14:imgLayer r:embed="rId3">
                    <a14:imgEffect>
                      <a14:brightnessContrast contrast="-38000"/>
                    </a14:imgEffect>
                  </a14:imgLayer>
                </a14:imgProps>
              </a:ext>
            </a:extLst>
          </a:blip>
          <a:srcRect t="9003" b="6714"/>
          <a:stretch/>
        </p:blipFill>
        <p:spPr>
          <a:xfrm>
            <a:off x="-1746" y="0"/>
            <a:ext cx="12192000" cy="6858000"/>
          </a:xfrm>
          <a:prstGeom prst="rect">
            <a:avLst/>
          </a:prstGeom>
        </p:spPr>
      </p:pic>
      <p:sp>
        <p:nvSpPr>
          <p:cNvPr id="13" name="Rectangle 12">
            <a:extLst>
              <a:ext uri="{FF2B5EF4-FFF2-40B4-BE49-F238E27FC236}">
                <a16:creationId xmlns:a16="http://schemas.microsoft.com/office/drawing/2014/main" id="{0EC71312-50BD-B224-1851-392A3F4A4705}"/>
              </a:ext>
            </a:extLst>
          </p:cNvPr>
          <p:cNvSpPr/>
          <p:nvPr userDrawn="1"/>
        </p:nvSpPr>
        <p:spPr>
          <a:xfrm>
            <a:off x="-1746" y="1"/>
            <a:ext cx="12193746" cy="6857999"/>
          </a:xfrm>
          <a:prstGeom prst="rect">
            <a:avLst/>
          </a:prstGeom>
          <a:solidFill>
            <a:schemeClr val="tx1">
              <a:alpha val="5542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7B0A7E-9F40-6A13-C1B3-00E49E798636}"/>
              </a:ext>
            </a:extLst>
          </p:cNvPr>
          <p:cNvSpPr>
            <a:spLocks noGrp="1"/>
          </p:cNvSpPr>
          <p:nvPr>
            <p:ph type="ctrTitle"/>
          </p:nvPr>
        </p:nvSpPr>
        <p:spPr>
          <a:xfrm>
            <a:off x="1806498" y="1474926"/>
            <a:ext cx="8861501" cy="1954073"/>
          </a:xfrm>
        </p:spPr>
        <p:txBody>
          <a:bodyPr anchor="ctr"/>
          <a:lstStyle>
            <a:lvl1pPr algn="l">
              <a:defRPr sz="6000">
                <a:solidFill>
                  <a:schemeClr val="accent6"/>
                </a:solidFill>
              </a:defRPr>
            </a:lvl1pPr>
          </a:lstStyle>
          <a:p>
            <a:r>
              <a:rPr lang="en-US"/>
              <a:t>Click to edit Master title style</a:t>
            </a:r>
          </a:p>
        </p:txBody>
      </p:sp>
      <p:sp>
        <p:nvSpPr>
          <p:cNvPr id="3" name="Subtitle 2">
            <a:extLst>
              <a:ext uri="{FF2B5EF4-FFF2-40B4-BE49-F238E27FC236}">
                <a16:creationId xmlns:a16="http://schemas.microsoft.com/office/drawing/2014/main" id="{AF35453B-2949-19CF-3354-F6DCD229C37A}"/>
              </a:ext>
            </a:extLst>
          </p:cNvPr>
          <p:cNvSpPr>
            <a:spLocks noGrp="1"/>
          </p:cNvSpPr>
          <p:nvPr>
            <p:ph type="subTitle" idx="1" hasCustomPrompt="1"/>
          </p:nvPr>
        </p:nvSpPr>
        <p:spPr>
          <a:xfrm>
            <a:off x="1806498" y="3602038"/>
            <a:ext cx="8861502" cy="1655762"/>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0014A3-02CC-C496-C445-DCF9A65E684C}"/>
              </a:ext>
            </a:extLst>
          </p:cNvPr>
          <p:cNvSpPr>
            <a:spLocks noGrp="1"/>
          </p:cNvSpPr>
          <p:nvPr>
            <p:ph type="dt" sz="half" idx="10"/>
          </p:nvPr>
        </p:nvSpPr>
        <p:spPr/>
        <p:txBody>
          <a:bodyPr/>
          <a:lstStyle/>
          <a:p>
            <a:fld id="{472B9539-8A25-9641-B8E5-DDE6D4211E9A}" type="datetime1">
              <a:rPr lang="en-US" smtClean="0"/>
              <a:t>10/16/23</a:t>
            </a:fld>
            <a:endParaRPr lang="en-US"/>
          </a:p>
        </p:txBody>
      </p:sp>
      <p:sp>
        <p:nvSpPr>
          <p:cNvPr id="5" name="Footer Placeholder 4">
            <a:extLst>
              <a:ext uri="{FF2B5EF4-FFF2-40B4-BE49-F238E27FC236}">
                <a16:creationId xmlns:a16="http://schemas.microsoft.com/office/drawing/2014/main" id="{BECE0EA1-A326-16AD-2CC2-9B5F286790A0}"/>
              </a:ext>
            </a:extLst>
          </p:cNvPr>
          <p:cNvSpPr>
            <a:spLocks noGrp="1"/>
          </p:cNvSpPr>
          <p:nvPr>
            <p:ph type="ftr" sz="quarter" idx="11"/>
          </p:nvPr>
        </p:nvSpPr>
        <p:spPr/>
        <p:txBody>
          <a:bodyPr/>
          <a:lstStyle/>
          <a:p>
            <a:endParaRPr lang="en-US"/>
          </a:p>
        </p:txBody>
      </p:sp>
      <p:pic>
        <p:nvPicPr>
          <p:cNvPr id="11" name="Picture 10" descr="A black and white sign&#10;&#10;Description automatically generated with low confidence">
            <a:extLst>
              <a:ext uri="{FF2B5EF4-FFF2-40B4-BE49-F238E27FC236}">
                <a16:creationId xmlns:a16="http://schemas.microsoft.com/office/drawing/2014/main" id="{731F24E6-3B5B-93FE-D97D-03F0B83EFB1B}"/>
              </a:ext>
            </a:extLst>
          </p:cNvPr>
          <p:cNvPicPr>
            <a:picLocks noChangeAspect="1"/>
          </p:cNvPicPr>
          <p:nvPr userDrawn="1"/>
        </p:nvPicPr>
        <p:blipFill>
          <a:blip r:embed="rId4"/>
          <a:stretch>
            <a:fillRect/>
          </a:stretch>
        </p:blipFill>
        <p:spPr>
          <a:xfrm>
            <a:off x="459812" y="6258276"/>
            <a:ext cx="1580178" cy="472758"/>
          </a:xfrm>
          <a:prstGeom prst="rect">
            <a:avLst/>
          </a:prstGeom>
        </p:spPr>
      </p:pic>
      <p:cxnSp>
        <p:nvCxnSpPr>
          <p:cNvPr id="12" name="Straight Connector 11">
            <a:extLst>
              <a:ext uri="{FF2B5EF4-FFF2-40B4-BE49-F238E27FC236}">
                <a16:creationId xmlns:a16="http://schemas.microsoft.com/office/drawing/2014/main" id="{6F38F687-12F1-EEAA-920A-13B2C80CF8C4}"/>
              </a:ext>
            </a:extLst>
          </p:cNvPr>
          <p:cNvCxnSpPr>
            <a:cxnSpLocks/>
          </p:cNvCxnSpPr>
          <p:nvPr userDrawn="1"/>
        </p:nvCxnSpPr>
        <p:spPr>
          <a:xfrm flipV="1">
            <a:off x="1524000" y="1474927"/>
            <a:ext cx="0" cy="195407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631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20D51E-111A-5EB9-102D-F578E96B0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87A064EF-7059-29E4-7B7D-96D4A151B7AE}"/>
              </a:ext>
            </a:extLst>
          </p:cNvPr>
          <p:cNvSpPr/>
          <p:nvPr userDrawn="1"/>
        </p:nvSpPr>
        <p:spPr>
          <a:xfrm>
            <a:off x="853440" y="365125"/>
            <a:ext cx="50800" cy="935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B06467DF-4FAC-4363-2460-E7735CE07A87}"/>
              </a:ext>
            </a:extLst>
          </p:cNvPr>
          <p:cNvSpPr>
            <a:spLocks noGrp="1"/>
          </p:cNvSpPr>
          <p:nvPr>
            <p:ph type="title"/>
          </p:nvPr>
        </p:nvSpPr>
        <p:spPr>
          <a:xfrm>
            <a:off x="904240" y="365125"/>
            <a:ext cx="10449560" cy="935355"/>
          </a:xfrm>
        </p:spPr>
        <p:txBody>
          <a:bodyPr/>
          <a:lstStyle/>
          <a:p>
            <a:r>
              <a:rPr lang="en-US"/>
              <a:t>Click to edit Master title style</a:t>
            </a:r>
          </a:p>
        </p:txBody>
      </p:sp>
      <p:sp>
        <p:nvSpPr>
          <p:cNvPr id="15" name="Date Placeholder 14">
            <a:extLst>
              <a:ext uri="{FF2B5EF4-FFF2-40B4-BE49-F238E27FC236}">
                <a16:creationId xmlns:a16="http://schemas.microsoft.com/office/drawing/2014/main" id="{3596ACF2-F6D0-0289-9CB7-CFAE5235FB81}"/>
              </a:ext>
            </a:extLst>
          </p:cNvPr>
          <p:cNvSpPr>
            <a:spLocks noGrp="1"/>
          </p:cNvSpPr>
          <p:nvPr>
            <p:ph type="dt" sz="half" idx="10"/>
          </p:nvPr>
        </p:nvSpPr>
        <p:spPr/>
        <p:txBody>
          <a:bodyPr/>
          <a:lstStyle/>
          <a:p>
            <a:fld id="{A6B49E2B-122D-5149-94EB-1DB7E8674DF9}" type="datetime1">
              <a:rPr lang="en-US" smtClean="0"/>
              <a:t>10/16/23</a:t>
            </a:fld>
            <a:endParaRPr lang="en-US"/>
          </a:p>
        </p:txBody>
      </p:sp>
      <p:sp>
        <p:nvSpPr>
          <p:cNvPr id="16" name="Footer Placeholder 15">
            <a:extLst>
              <a:ext uri="{FF2B5EF4-FFF2-40B4-BE49-F238E27FC236}">
                <a16:creationId xmlns:a16="http://schemas.microsoft.com/office/drawing/2014/main" id="{4177771D-FE01-7592-6D22-9CEDECDA06F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35007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8" userDrawn="1">
          <p15:clr>
            <a:srgbClr val="FBAE40"/>
          </p15:clr>
        </p15:guide>
        <p15:guide id="4" pos="71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option 1">
    <p:bg>
      <p:bgRef idx="1001">
        <a:schemeClr val="bg1"/>
      </p:bgRef>
    </p:bg>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69491062-BDB0-A0F2-554A-DD3C83AEC3E3}"/>
              </a:ext>
            </a:extLst>
          </p:cNvPr>
          <p:cNvPicPr>
            <a:picLocks noChangeAspect="1"/>
          </p:cNvPicPr>
          <p:nvPr userDrawn="1"/>
        </p:nvPicPr>
        <p:blipFill>
          <a:blip r:embed="rId2">
            <a:duotone>
              <a:schemeClr val="bg2">
                <a:shade val="45000"/>
                <a:satMod val="135000"/>
              </a:schemeClr>
              <a:prstClr val="white"/>
            </a:duotone>
            <a:alphaModFix amt="7000"/>
          </a:blip>
          <a:stretch>
            <a:fillRect/>
          </a:stretch>
        </p:blipFill>
        <p:spPr>
          <a:xfrm>
            <a:off x="-143107" y="-290954"/>
            <a:ext cx="4181707" cy="6106620"/>
          </a:xfrm>
          <a:prstGeom prst="rect">
            <a:avLst/>
          </a:prstGeom>
        </p:spPr>
      </p:pic>
      <p:sp>
        <p:nvSpPr>
          <p:cNvPr id="2" name="Title 1">
            <a:extLst>
              <a:ext uri="{FF2B5EF4-FFF2-40B4-BE49-F238E27FC236}">
                <a16:creationId xmlns:a16="http://schemas.microsoft.com/office/drawing/2014/main" id="{602DD553-BDBB-10FF-CF3C-9895A0E5E198}"/>
              </a:ext>
            </a:extLst>
          </p:cNvPr>
          <p:cNvSpPr>
            <a:spLocks noGrp="1"/>
          </p:cNvSpPr>
          <p:nvPr>
            <p:ph type="title"/>
          </p:nvPr>
        </p:nvSpPr>
        <p:spPr>
          <a:xfrm>
            <a:off x="831850" y="1709739"/>
            <a:ext cx="10515600" cy="1391602"/>
          </a:xfrm>
        </p:spPr>
        <p:txBody>
          <a:bodyPr anchor="b"/>
          <a:lstStyle>
            <a:lvl1pPr algn="ctr">
              <a:defRPr sz="60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2E7B225-D9C2-8A20-18B3-38E1FB54BC74}"/>
              </a:ext>
            </a:extLst>
          </p:cNvPr>
          <p:cNvSpPr>
            <a:spLocks noGrp="1"/>
          </p:cNvSpPr>
          <p:nvPr>
            <p:ph type="body" idx="1" hasCustomPrompt="1"/>
          </p:nvPr>
        </p:nvSpPr>
        <p:spPr>
          <a:xfrm>
            <a:off x="831850" y="3668751"/>
            <a:ext cx="10515600" cy="2420899"/>
          </a:xfrm>
        </p:spPr>
        <p:txBody>
          <a:bodyP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A013D4B-4780-FA14-D8FC-94BAB49AAF06}"/>
              </a:ext>
            </a:extLst>
          </p:cNvPr>
          <p:cNvSpPr>
            <a:spLocks noGrp="1"/>
          </p:cNvSpPr>
          <p:nvPr>
            <p:ph type="dt" sz="half" idx="10"/>
          </p:nvPr>
        </p:nvSpPr>
        <p:spPr/>
        <p:txBody>
          <a:bodyPr/>
          <a:lstStyle/>
          <a:p>
            <a:fld id="{DC650DFF-30FB-B040-A2A1-AE3A92A42B03}" type="datetime1">
              <a:rPr lang="en-US" smtClean="0"/>
              <a:t>10/16/23</a:t>
            </a:fld>
            <a:endParaRPr lang="en-US"/>
          </a:p>
        </p:txBody>
      </p:sp>
      <p:sp>
        <p:nvSpPr>
          <p:cNvPr id="5" name="Footer Placeholder 4">
            <a:extLst>
              <a:ext uri="{FF2B5EF4-FFF2-40B4-BE49-F238E27FC236}">
                <a16:creationId xmlns:a16="http://schemas.microsoft.com/office/drawing/2014/main" id="{DE248E78-2D1E-BD08-6C12-BA1F5D643CD1}"/>
              </a:ext>
            </a:extLst>
          </p:cNvPr>
          <p:cNvSpPr>
            <a:spLocks noGrp="1"/>
          </p:cNvSpPr>
          <p:nvPr>
            <p:ph type="ftr" sz="quarter" idx="11"/>
          </p:nvPr>
        </p:nvSpPr>
        <p:spPr/>
        <p:txBody>
          <a:bodyPr/>
          <a:lstStyle/>
          <a:p>
            <a:endParaRPr lang="en-US"/>
          </a:p>
        </p:txBody>
      </p:sp>
      <p:pic>
        <p:nvPicPr>
          <p:cNvPr id="9" name="Picture 8" descr="A black and white sign&#10;&#10;Description automatically generated with low confidence">
            <a:extLst>
              <a:ext uri="{FF2B5EF4-FFF2-40B4-BE49-F238E27FC236}">
                <a16:creationId xmlns:a16="http://schemas.microsoft.com/office/drawing/2014/main" id="{8B1D8C4B-6213-EE6A-BF54-A7E76DAC29EF}"/>
              </a:ext>
            </a:extLst>
          </p:cNvPr>
          <p:cNvPicPr>
            <a:picLocks noChangeAspect="1"/>
          </p:cNvPicPr>
          <p:nvPr userDrawn="1"/>
        </p:nvPicPr>
        <p:blipFill>
          <a:blip r:embed="rId3"/>
          <a:stretch>
            <a:fillRect/>
          </a:stretch>
        </p:blipFill>
        <p:spPr>
          <a:xfrm>
            <a:off x="459812" y="6258276"/>
            <a:ext cx="1580178" cy="472758"/>
          </a:xfrm>
          <a:prstGeom prst="rect">
            <a:avLst/>
          </a:prstGeom>
        </p:spPr>
      </p:pic>
      <p:cxnSp>
        <p:nvCxnSpPr>
          <p:cNvPr id="10" name="Straight Connector 9">
            <a:extLst>
              <a:ext uri="{FF2B5EF4-FFF2-40B4-BE49-F238E27FC236}">
                <a16:creationId xmlns:a16="http://schemas.microsoft.com/office/drawing/2014/main" id="{1051F0F6-F886-72DD-EC95-46F6139C6BE4}"/>
              </a:ext>
            </a:extLst>
          </p:cNvPr>
          <p:cNvCxnSpPr/>
          <p:nvPr userDrawn="1"/>
        </p:nvCxnSpPr>
        <p:spPr>
          <a:xfrm>
            <a:off x="5472748" y="3429000"/>
            <a:ext cx="12430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7983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option 2">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013D4B-4780-FA14-D8FC-94BAB49AAF06}"/>
              </a:ext>
            </a:extLst>
          </p:cNvPr>
          <p:cNvSpPr>
            <a:spLocks noGrp="1"/>
          </p:cNvSpPr>
          <p:nvPr>
            <p:ph type="dt" sz="half" idx="10"/>
          </p:nvPr>
        </p:nvSpPr>
        <p:spPr/>
        <p:txBody>
          <a:bodyPr/>
          <a:lstStyle/>
          <a:p>
            <a:fld id="{DC650DFF-30FB-B040-A2A1-AE3A92A42B03}" type="datetime1">
              <a:rPr lang="en-US" smtClean="0"/>
              <a:t>10/16/23</a:t>
            </a:fld>
            <a:endParaRPr lang="en-US"/>
          </a:p>
        </p:txBody>
      </p:sp>
      <p:sp>
        <p:nvSpPr>
          <p:cNvPr id="5" name="Footer Placeholder 4">
            <a:extLst>
              <a:ext uri="{FF2B5EF4-FFF2-40B4-BE49-F238E27FC236}">
                <a16:creationId xmlns:a16="http://schemas.microsoft.com/office/drawing/2014/main" id="{DE248E78-2D1E-BD08-6C12-BA1F5D643CD1}"/>
              </a:ext>
            </a:extLst>
          </p:cNvPr>
          <p:cNvSpPr>
            <a:spLocks noGrp="1"/>
          </p:cNvSpPr>
          <p:nvPr>
            <p:ph type="ftr" sz="quarter" idx="11"/>
          </p:nvPr>
        </p:nvSpPr>
        <p:spPr/>
        <p:txBody>
          <a:bodyPr/>
          <a:lstStyle/>
          <a:p>
            <a:endParaRPr lang="en-US"/>
          </a:p>
        </p:txBody>
      </p:sp>
      <p:pic>
        <p:nvPicPr>
          <p:cNvPr id="9" name="Picture 8" descr="A black and white sign&#10;&#10;Description automatically generated with low confidence">
            <a:extLst>
              <a:ext uri="{FF2B5EF4-FFF2-40B4-BE49-F238E27FC236}">
                <a16:creationId xmlns:a16="http://schemas.microsoft.com/office/drawing/2014/main" id="{8B1D8C4B-6213-EE6A-BF54-A7E76DAC29EF}"/>
              </a:ext>
            </a:extLst>
          </p:cNvPr>
          <p:cNvPicPr>
            <a:picLocks noChangeAspect="1"/>
          </p:cNvPicPr>
          <p:nvPr userDrawn="1"/>
        </p:nvPicPr>
        <p:blipFill>
          <a:blip r:embed="rId2"/>
          <a:stretch>
            <a:fillRect/>
          </a:stretch>
        </p:blipFill>
        <p:spPr>
          <a:xfrm>
            <a:off x="459812" y="6258276"/>
            <a:ext cx="1580178" cy="472758"/>
          </a:xfrm>
          <a:prstGeom prst="rect">
            <a:avLst/>
          </a:prstGeom>
        </p:spPr>
      </p:pic>
      <p:sp>
        <p:nvSpPr>
          <p:cNvPr id="3" name="Text Placeholder 2">
            <a:extLst>
              <a:ext uri="{FF2B5EF4-FFF2-40B4-BE49-F238E27FC236}">
                <a16:creationId xmlns:a16="http://schemas.microsoft.com/office/drawing/2014/main" id="{92E7B225-D9C2-8A20-18B3-38E1FB54BC74}"/>
              </a:ext>
            </a:extLst>
          </p:cNvPr>
          <p:cNvSpPr>
            <a:spLocks noGrp="1"/>
          </p:cNvSpPr>
          <p:nvPr>
            <p:ph type="body" idx="1" hasCustomPrompt="1"/>
          </p:nvPr>
        </p:nvSpPr>
        <p:spPr>
          <a:xfrm>
            <a:off x="831850" y="3668751"/>
            <a:ext cx="10515600" cy="2420899"/>
          </a:xfrm>
        </p:spPr>
        <p:txBody>
          <a:bodyP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602DD553-BDBB-10FF-CF3C-9895A0E5E198}"/>
              </a:ext>
            </a:extLst>
          </p:cNvPr>
          <p:cNvSpPr>
            <a:spLocks noGrp="1"/>
          </p:cNvSpPr>
          <p:nvPr>
            <p:ph type="title"/>
          </p:nvPr>
        </p:nvSpPr>
        <p:spPr>
          <a:xfrm>
            <a:off x="831850" y="1709739"/>
            <a:ext cx="10515600" cy="1391602"/>
          </a:xfrm>
        </p:spPr>
        <p:txBody>
          <a:bodyPr anchor="b"/>
          <a:lstStyle>
            <a:lvl1pPr algn="ctr">
              <a:defRPr sz="6000">
                <a:solidFill>
                  <a:schemeClr val="accent6"/>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1051F0F6-F886-72DD-EC95-46F6139C6BE4}"/>
              </a:ext>
            </a:extLst>
          </p:cNvPr>
          <p:cNvCxnSpPr/>
          <p:nvPr userDrawn="1"/>
        </p:nvCxnSpPr>
        <p:spPr>
          <a:xfrm>
            <a:off x="5472748" y="3429000"/>
            <a:ext cx="12430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73750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option 3">
    <p:bg>
      <p:bgRef idx="1001">
        <a:schemeClr val="bg2"/>
      </p:bgRef>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9ABAD8F-8DAF-557D-543A-D6C43EBB6E04}"/>
              </a:ext>
            </a:extLst>
          </p:cNvPr>
          <p:cNvPicPr>
            <a:picLocks noChangeAspect="1"/>
          </p:cNvPicPr>
          <p:nvPr userDrawn="1"/>
        </p:nvPicPr>
        <p:blipFill>
          <a:blip r:embed="rId2">
            <a:alphaModFix amt="7000"/>
          </a:blip>
          <a:stretch>
            <a:fillRect/>
          </a:stretch>
        </p:blipFill>
        <p:spPr>
          <a:xfrm>
            <a:off x="7925090" y="-1896884"/>
            <a:ext cx="6463991" cy="9439479"/>
          </a:xfrm>
          <a:prstGeom prst="rect">
            <a:avLst/>
          </a:prstGeom>
        </p:spPr>
      </p:pic>
      <p:sp>
        <p:nvSpPr>
          <p:cNvPr id="4" name="Date Placeholder 3">
            <a:extLst>
              <a:ext uri="{FF2B5EF4-FFF2-40B4-BE49-F238E27FC236}">
                <a16:creationId xmlns:a16="http://schemas.microsoft.com/office/drawing/2014/main" id="{EA013D4B-4780-FA14-D8FC-94BAB49AAF06}"/>
              </a:ext>
            </a:extLst>
          </p:cNvPr>
          <p:cNvSpPr>
            <a:spLocks noGrp="1"/>
          </p:cNvSpPr>
          <p:nvPr>
            <p:ph type="dt" sz="half" idx="10"/>
          </p:nvPr>
        </p:nvSpPr>
        <p:spPr/>
        <p:txBody>
          <a:bodyPr/>
          <a:lstStyle/>
          <a:p>
            <a:fld id="{DC650DFF-30FB-B040-A2A1-AE3A92A42B03}" type="datetime1">
              <a:rPr lang="en-US" smtClean="0"/>
              <a:t>10/16/23</a:t>
            </a:fld>
            <a:endParaRPr lang="en-US"/>
          </a:p>
        </p:txBody>
      </p:sp>
      <p:sp>
        <p:nvSpPr>
          <p:cNvPr id="5" name="Footer Placeholder 4">
            <a:extLst>
              <a:ext uri="{FF2B5EF4-FFF2-40B4-BE49-F238E27FC236}">
                <a16:creationId xmlns:a16="http://schemas.microsoft.com/office/drawing/2014/main" id="{DE248E78-2D1E-BD08-6C12-BA1F5D643CD1}"/>
              </a:ext>
            </a:extLst>
          </p:cNvPr>
          <p:cNvSpPr>
            <a:spLocks noGrp="1"/>
          </p:cNvSpPr>
          <p:nvPr>
            <p:ph type="ftr" sz="quarter" idx="11"/>
          </p:nvPr>
        </p:nvSpPr>
        <p:spPr/>
        <p:txBody>
          <a:bodyPr/>
          <a:lstStyle/>
          <a:p>
            <a:endParaRPr lang="en-US"/>
          </a:p>
        </p:txBody>
      </p:sp>
      <p:pic>
        <p:nvPicPr>
          <p:cNvPr id="9" name="Picture 8" descr="A black and white sign&#10;&#10;Description automatically generated with low confidence">
            <a:extLst>
              <a:ext uri="{FF2B5EF4-FFF2-40B4-BE49-F238E27FC236}">
                <a16:creationId xmlns:a16="http://schemas.microsoft.com/office/drawing/2014/main" id="{8B1D8C4B-6213-EE6A-BF54-A7E76DAC29EF}"/>
              </a:ext>
            </a:extLst>
          </p:cNvPr>
          <p:cNvPicPr>
            <a:picLocks noChangeAspect="1"/>
          </p:cNvPicPr>
          <p:nvPr userDrawn="1"/>
        </p:nvPicPr>
        <p:blipFill>
          <a:blip r:embed="rId3"/>
          <a:stretch>
            <a:fillRect/>
          </a:stretch>
        </p:blipFill>
        <p:spPr>
          <a:xfrm>
            <a:off x="10020505" y="6258276"/>
            <a:ext cx="1580178" cy="472758"/>
          </a:xfrm>
          <a:prstGeom prst="rect">
            <a:avLst/>
          </a:prstGeom>
        </p:spPr>
      </p:pic>
      <p:sp>
        <p:nvSpPr>
          <p:cNvPr id="3" name="Text Placeholder 2">
            <a:extLst>
              <a:ext uri="{FF2B5EF4-FFF2-40B4-BE49-F238E27FC236}">
                <a16:creationId xmlns:a16="http://schemas.microsoft.com/office/drawing/2014/main" id="{92E7B225-D9C2-8A20-18B3-38E1FB54BC74}"/>
              </a:ext>
            </a:extLst>
          </p:cNvPr>
          <p:cNvSpPr>
            <a:spLocks noGrp="1"/>
          </p:cNvSpPr>
          <p:nvPr>
            <p:ph type="body" idx="1" hasCustomPrompt="1"/>
          </p:nvPr>
        </p:nvSpPr>
        <p:spPr>
          <a:xfrm>
            <a:off x="4405550" y="3874172"/>
            <a:ext cx="7192862" cy="1018964"/>
          </a:xfrm>
        </p:spPr>
        <p:txBody>
          <a:bodyPr>
            <a:normAutofit/>
          </a:bodyPr>
          <a:lstStyle>
            <a:lvl1pPr marL="0" indent="0" algn="l">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602DD553-BDBB-10FF-CF3C-9895A0E5E198}"/>
              </a:ext>
            </a:extLst>
          </p:cNvPr>
          <p:cNvSpPr>
            <a:spLocks noGrp="1"/>
          </p:cNvSpPr>
          <p:nvPr>
            <p:ph type="title"/>
          </p:nvPr>
        </p:nvSpPr>
        <p:spPr>
          <a:xfrm>
            <a:off x="4405551" y="2308667"/>
            <a:ext cx="7192862" cy="1391602"/>
          </a:xfrm>
        </p:spPr>
        <p:txBody>
          <a:bodyPr anchor="ctr" anchorCtr="0"/>
          <a:lstStyle>
            <a:lvl1pPr algn="l">
              <a:defRPr sz="6000">
                <a:solidFill>
                  <a:schemeClr val="accent6"/>
                </a:solidFill>
              </a:defRPr>
            </a:lvl1pPr>
          </a:lstStyle>
          <a:p>
            <a:r>
              <a:rPr lang="en-US"/>
              <a:t>Click to edit Master title style</a:t>
            </a:r>
          </a:p>
        </p:txBody>
      </p:sp>
      <p:sp>
        <p:nvSpPr>
          <p:cNvPr id="14" name="Picture Placeholder 12">
            <a:extLst>
              <a:ext uri="{FF2B5EF4-FFF2-40B4-BE49-F238E27FC236}">
                <a16:creationId xmlns:a16="http://schemas.microsoft.com/office/drawing/2014/main" id="{802BAD94-CC09-F62F-1E1F-C67D0EF68768}"/>
              </a:ext>
            </a:extLst>
          </p:cNvPr>
          <p:cNvSpPr>
            <a:spLocks noGrp="1"/>
          </p:cNvSpPr>
          <p:nvPr>
            <p:ph type="pic" sz="quarter" idx="14"/>
          </p:nvPr>
        </p:nvSpPr>
        <p:spPr>
          <a:xfrm>
            <a:off x="0" y="-1"/>
            <a:ext cx="3499183" cy="3428999"/>
          </a:xfrm>
        </p:spPr>
        <p:txBody>
          <a:bodyPr/>
          <a:lstStyle/>
          <a:p>
            <a:endParaRPr lang="en-US"/>
          </a:p>
        </p:txBody>
      </p:sp>
      <p:sp>
        <p:nvSpPr>
          <p:cNvPr id="16" name="Picture Placeholder 12">
            <a:extLst>
              <a:ext uri="{FF2B5EF4-FFF2-40B4-BE49-F238E27FC236}">
                <a16:creationId xmlns:a16="http://schemas.microsoft.com/office/drawing/2014/main" id="{9DF5004C-9D70-74F3-9A63-C6ED90D9729C}"/>
              </a:ext>
            </a:extLst>
          </p:cNvPr>
          <p:cNvSpPr>
            <a:spLocks noGrp="1"/>
          </p:cNvSpPr>
          <p:nvPr>
            <p:ph type="pic" sz="quarter" idx="15"/>
          </p:nvPr>
        </p:nvSpPr>
        <p:spPr>
          <a:xfrm>
            <a:off x="0" y="3440575"/>
            <a:ext cx="3499188" cy="3428999"/>
          </a:xfrm>
        </p:spPr>
        <p:txBody>
          <a:bodyPr/>
          <a:lstStyle/>
          <a:p>
            <a:endParaRPr lang="en-US"/>
          </a:p>
        </p:txBody>
      </p:sp>
      <p:cxnSp>
        <p:nvCxnSpPr>
          <p:cNvPr id="20" name="Straight Connector 19">
            <a:extLst>
              <a:ext uri="{FF2B5EF4-FFF2-40B4-BE49-F238E27FC236}">
                <a16:creationId xmlns:a16="http://schemas.microsoft.com/office/drawing/2014/main" id="{12079122-C844-E2FC-45AF-7A1F8A1B5AA2}"/>
              </a:ext>
            </a:extLst>
          </p:cNvPr>
          <p:cNvCxnSpPr>
            <a:cxnSpLocks/>
          </p:cNvCxnSpPr>
          <p:nvPr userDrawn="1"/>
        </p:nvCxnSpPr>
        <p:spPr>
          <a:xfrm flipV="1">
            <a:off x="4193573" y="2308667"/>
            <a:ext cx="0" cy="139160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9821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 &amp; A">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013D4B-4780-FA14-D8FC-94BAB49AAF06}"/>
              </a:ext>
            </a:extLst>
          </p:cNvPr>
          <p:cNvSpPr>
            <a:spLocks noGrp="1"/>
          </p:cNvSpPr>
          <p:nvPr>
            <p:ph type="dt" sz="half" idx="10"/>
          </p:nvPr>
        </p:nvSpPr>
        <p:spPr/>
        <p:txBody>
          <a:bodyPr/>
          <a:lstStyle/>
          <a:p>
            <a:fld id="{DC650DFF-30FB-B040-A2A1-AE3A92A42B03}" type="datetime1">
              <a:rPr lang="en-US" smtClean="0"/>
              <a:t>10/16/23</a:t>
            </a:fld>
            <a:endParaRPr lang="en-US"/>
          </a:p>
        </p:txBody>
      </p:sp>
      <p:sp>
        <p:nvSpPr>
          <p:cNvPr id="5" name="Footer Placeholder 4">
            <a:extLst>
              <a:ext uri="{FF2B5EF4-FFF2-40B4-BE49-F238E27FC236}">
                <a16:creationId xmlns:a16="http://schemas.microsoft.com/office/drawing/2014/main" id="{DE248E78-2D1E-BD08-6C12-BA1F5D643CD1}"/>
              </a:ext>
            </a:extLst>
          </p:cNvPr>
          <p:cNvSpPr>
            <a:spLocks noGrp="1"/>
          </p:cNvSpPr>
          <p:nvPr>
            <p:ph type="ftr" sz="quarter" idx="11"/>
          </p:nvPr>
        </p:nvSpPr>
        <p:spPr/>
        <p:txBody>
          <a:bodyPr/>
          <a:lstStyle/>
          <a:p>
            <a:endParaRPr lang="en-US"/>
          </a:p>
        </p:txBody>
      </p:sp>
      <p:pic>
        <p:nvPicPr>
          <p:cNvPr id="9" name="Picture 8" descr="A black and white sign&#10;&#10;Description automatically generated with low confidence">
            <a:extLst>
              <a:ext uri="{FF2B5EF4-FFF2-40B4-BE49-F238E27FC236}">
                <a16:creationId xmlns:a16="http://schemas.microsoft.com/office/drawing/2014/main" id="{8B1D8C4B-6213-EE6A-BF54-A7E76DAC29EF}"/>
              </a:ext>
            </a:extLst>
          </p:cNvPr>
          <p:cNvPicPr>
            <a:picLocks noChangeAspect="1"/>
          </p:cNvPicPr>
          <p:nvPr userDrawn="1"/>
        </p:nvPicPr>
        <p:blipFill>
          <a:blip r:embed="rId2"/>
          <a:stretch>
            <a:fillRect/>
          </a:stretch>
        </p:blipFill>
        <p:spPr>
          <a:xfrm>
            <a:off x="459812" y="6258276"/>
            <a:ext cx="1580178" cy="472758"/>
          </a:xfrm>
          <a:prstGeom prst="rect">
            <a:avLst/>
          </a:prstGeom>
        </p:spPr>
      </p:pic>
      <p:pic>
        <p:nvPicPr>
          <p:cNvPr id="7" name="Picture 6" descr="Icon&#10;&#10;Description automatically generated">
            <a:extLst>
              <a:ext uri="{FF2B5EF4-FFF2-40B4-BE49-F238E27FC236}">
                <a16:creationId xmlns:a16="http://schemas.microsoft.com/office/drawing/2014/main" id="{69ABAD8F-8DAF-557D-543A-D6C43EBB6E04}"/>
              </a:ext>
            </a:extLst>
          </p:cNvPr>
          <p:cNvPicPr>
            <a:picLocks noChangeAspect="1"/>
          </p:cNvPicPr>
          <p:nvPr userDrawn="1"/>
        </p:nvPicPr>
        <p:blipFill>
          <a:blip r:embed="rId3">
            <a:alphaModFix amt="7000"/>
          </a:blip>
          <a:stretch>
            <a:fillRect/>
          </a:stretch>
        </p:blipFill>
        <p:spPr>
          <a:xfrm>
            <a:off x="7757204" y="-1635779"/>
            <a:ext cx="6463991" cy="9439479"/>
          </a:xfrm>
          <a:prstGeom prst="rect">
            <a:avLst/>
          </a:prstGeom>
        </p:spPr>
      </p:pic>
      <p:pic>
        <p:nvPicPr>
          <p:cNvPr id="8" name="Picture 2">
            <a:extLst>
              <a:ext uri="{FF2B5EF4-FFF2-40B4-BE49-F238E27FC236}">
                <a16:creationId xmlns:a16="http://schemas.microsoft.com/office/drawing/2014/main" id="{426C84FC-A4D6-949A-3B60-915ACB0A4178}"/>
              </a:ext>
            </a:extLst>
          </p:cNvPr>
          <p:cNvPicPr>
            <a:picLocks noChangeAspect="1"/>
          </p:cNvPicPr>
          <p:nvPr userDrawn="1"/>
        </p:nvPicPr>
        <p:blipFill>
          <a:blip r:embed="rId4"/>
          <a:stretch>
            <a:fillRect/>
          </a:stretch>
        </p:blipFill>
        <p:spPr>
          <a:xfrm>
            <a:off x="922800" y="906484"/>
            <a:ext cx="4980289" cy="4168686"/>
          </a:xfrm>
          <a:prstGeom prst="rect">
            <a:avLst/>
          </a:prstGeom>
        </p:spPr>
      </p:pic>
    </p:spTree>
    <p:extLst>
      <p:ext uri="{BB962C8B-B14F-4D97-AF65-F5344CB8AC3E}">
        <p14:creationId xmlns:p14="http://schemas.microsoft.com/office/powerpoint/2010/main" val="250579933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White Backgroun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0324-D27B-BDC4-D0FA-061C6B143E07}"/>
              </a:ext>
            </a:extLst>
          </p:cNvPr>
          <p:cNvSpPr>
            <a:spLocks noGrp="1"/>
          </p:cNvSpPr>
          <p:nvPr>
            <p:ph type="title"/>
          </p:nvPr>
        </p:nvSpPr>
        <p:spPr>
          <a:xfrm>
            <a:off x="955040" y="365125"/>
            <a:ext cx="10398760" cy="93535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295BBF5-D2AB-FFA6-DEC5-DA6F34858787}"/>
              </a:ext>
            </a:extLst>
          </p:cNvPr>
          <p:cNvSpPr>
            <a:spLocks noGrp="1"/>
          </p:cNvSpPr>
          <p:nvPr>
            <p:ph sz="half" idx="1"/>
          </p:nvPr>
        </p:nvSpPr>
        <p:spPr>
          <a:xfrm>
            <a:off x="838200" y="1825625"/>
            <a:ext cx="502919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C89E8-0D49-5C65-4CDC-B45FEEE5C373}"/>
              </a:ext>
            </a:extLst>
          </p:cNvPr>
          <p:cNvSpPr>
            <a:spLocks noGrp="1"/>
          </p:cNvSpPr>
          <p:nvPr>
            <p:ph sz="half" idx="2"/>
          </p:nvPr>
        </p:nvSpPr>
        <p:spPr>
          <a:xfrm>
            <a:off x="6324606" y="1825625"/>
            <a:ext cx="50291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A365F7-A9F4-B83E-3CCC-9C378F3BFCE2}"/>
              </a:ext>
            </a:extLst>
          </p:cNvPr>
          <p:cNvSpPr>
            <a:spLocks noGrp="1"/>
          </p:cNvSpPr>
          <p:nvPr>
            <p:ph type="dt" sz="half" idx="10"/>
          </p:nvPr>
        </p:nvSpPr>
        <p:spPr/>
        <p:txBody>
          <a:bodyPr/>
          <a:lstStyle/>
          <a:p>
            <a:fld id="{54CC96FE-2DED-E342-A200-28CFEF0AE71B}" type="datetime1">
              <a:rPr lang="en-US" smtClean="0"/>
              <a:t>10/16/23</a:t>
            </a:fld>
            <a:endParaRPr lang="en-US"/>
          </a:p>
        </p:txBody>
      </p:sp>
      <p:sp>
        <p:nvSpPr>
          <p:cNvPr id="6" name="Footer Placeholder 5">
            <a:extLst>
              <a:ext uri="{FF2B5EF4-FFF2-40B4-BE49-F238E27FC236}">
                <a16:creationId xmlns:a16="http://schemas.microsoft.com/office/drawing/2014/main" id="{06007B11-9753-BE0A-68DD-7ADEA29BC9A1}"/>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3D13D0BD-482E-F5E9-A3AF-3D84BC809A00}"/>
              </a:ext>
            </a:extLst>
          </p:cNvPr>
          <p:cNvSpPr/>
          <p:nvPr userDrawn="1"/>
        </p:nvSpPr>
        <p:spPr>
          <a:xfrm>
            <a:off x="853440" y="365125"/>
            <a:ext cx="50800" cy="935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51952D2-3A19-9173-05A7-953978AE4489}"/>
              </a:ext>
            </a:extLst>
          </p:cNvPr>
          <p:cNvCxnSpPr>
            <a:cxnSpLocks/>
          </p:cNvCxnSpPr>
          <p:nvPr userDrawn="1"/>
        </p:nvCxnSpPr>
        <p:spPr>
          <a:xfrm>
            <a:off x="6102531" y="1825625"/>
            <a:ext cx="0" cy="40200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128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B0B0E-5E51-9F7C-7016-16F1193CE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163F1F-3DD9-D7EF-497B-3439145EBA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508C7-216E-C94B-13C9-D856B8FA19F8}"/>
              </a:ext>
            </a:extLst>
          </p:cNvPr>
          <p:cNvSpPr>
            <a:spLocks noGrp="1"/>
          </p:cNvSpPr>
          <p:nvPr>
            <p:ph type="dt" sz="half" idx="2"/>
          </p:nvPr>
        </p:nvSpPr>
        <p:spPr>
          <a:xfrm>
            <a:off x="2214880" y="6417310"/>
            <a:ext cx="136652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defRPr>
            </a:lvl1pPr>
          </a:lstStyle>
          <a:p>
            <a:fld id="{71B04018-7EC2-6846-BCA3-8790118F23E6}" type="datetime1">
              <a:rPr lang="en-US" smtClean="0"/>
              <a:t>10/16/23</a:t>
            </a:fld>
            <a:endParaRPr lang="en-US"/>
          </a:p>
        </p:txBody>
      </p:sp>
      <p:sp>
        <p:nvSpPr>
          <p:cNvPr id="5" name="Footer Placeholder 4">
            <a:extLst>
              <a:ext uri="{FF2B5EF4-FFF2-40B4-BE49-F238E27FC236}">
                <a16:creationId xmlns:a16="http://schemas.microsoft.com/office/drawing/2014/main" id="{A78626AC-D3C8-67B0-42D4-5A2DD8830744}"/>
              </a:ext>
            </a:extLst>
          </p:cNvPr>
          <p:cNvSpPr>
            <a:spLocks noGrp="1"/>
          </p:cNvSpPr>
          <p:nvPr>
            <p:ph type="ftr" sz="quarter" idx="3"/>
          </p:nvPr>
        </p:nvSpPr>
        <p:spPr>
          <a:xfrm>
            <a:off x="4038600" y="641731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defRPr>
            </a:lvl1pPr>
          </a:lstStyle>
          <a:p>
            <a:endParaRPr lang="en-US"/>
          </a:p>
        </p:txBody>
      </p:sp>
      <p:sp>
        <p:nvSpPr>
          <p:cNvPr id="6" name="Slide Number Placeholder 5">
            <a:extLst>
              <a:ext uri="{FF2B5EF4-FFF2-40B4-BE49-F238E27FC236}">
                <a16:creationId xmlns:a16="http://schemas.microsoft.com/office/drawing/2014/main" id="{99B53379-BDD0-EB8D-16E6-18C47B8D0B43}"/>
              </a:ext>
            </a:extLst>
          </p:cNvPr>
          <p:cNvSpPr>
            <a:spLocks noGrp="1"/>
          </p:cNvSpPr>
          <p:nvPr>
            <p:ph type="sldNum" sz="quarter" idx="4"/>
          </p:nvPr>
        </p:nvSpPr>
        <p:spPr>
          <a:xfrm>
            <a:off x="8610600" y="6417310"/>
            <a:ext cx="3429000" cy="365125"/>
          </a:xfrm>
          <a:prstGeom prst="rect">
            <a:avLst/>
          </a:prstGeom>
        </p:spPr>
        <p:txBody>
          <a:bodyPr vert="horz" lIns="91440" tIns="45720" rIns="91440" bIns="45720" rtlCol="0" anchor="ctr"/>
          <a:lstStyle>
            <a:lvl1pPr algn="r">
              <a:defRPr sz="1200" b="1" i="0">
                <a:solidFill>
                  <a:schemeClr val="tx1"/>
                </a:solidFill>
                <a:latin typeface="IBM Plex Serif" panose="02060503050406000203" pitchFamily="18" charset="77"/>
              </a:defRPr>
            </a:lvl1pPr>
          </a:lstStyle>
          <a:p>
            <a:fld id="{C7EE21EB-7C31-E54B-8CED-9C40B60881E6}" type="slidenum">
              <a:rPr lang="en-US" smtClean="0"/>
              <a:pPr/>
              <a:t>‹#›</a:t>
            </a:fld>
            <a:endParaRPr lang="en-US"/>
          </a:p>
        </p:txBody>
      </p:sp>
      <p:pic>
        <p:nvPicPr>
          <p:cNvPr id="7" name="Picture 6" descr="A picture containing text, sign&#10;&#10;Description automatically generated">
            <a:extLst>
              <a:ext uri="{FF2B5EF4-FFF2-40B4-BE49-F238E27FC236}">
                <a16:creationId xmlns:a16="http://schemas.microsoft.com/office/drawing/2014/main" id="{C64D8D9B-1825-D18F-9589-520D3EB0B346}"/>
              </a:ext>
            </a:extLst>
          </p:cNvPr>
          <p:cNvPicPr>
            <a:picLocks noChangeAspect="1"/>
          </p:cNvPicPr>
          <p:nvPr userDrawn="1"/>
        </p:nvPicPr>
        <p:blipFill>
          <a:blip r:embed="rId24"/>
          <a:stretch>
            <a:fillRect/>
          </a:stretch>
        </p:blipFill>
        <p:spPr>
          <a:xfrm>
            <a:off x="459812" y="6258877"/>
            <a:ext cx="1580175" cy="472757"/>
          </a:xfrm>
          <a:prstGeom prst="rect">
            <a:avLst/>
          </a:prstGeom>
        </p:spPr>
      </p:pic>
      <p:grpSp>
        <p:nvGrpSpPr>
          <p:cNvPr id="8" name="Group 7">
            <a:extLst>
              <a:ext uri="{FF2B5EF4-FFF2-40B4-BE49-F238E27FC236}">
                <a16:creationId xmlns:a16="http://schemas.microsoft.com/office/drawing/2014/main" id="{421A5555-9749-3952-F1D3-3DEF9E29344A}"/>
              </a:ext>
            </a:extLst>
          </p:cNvPr>
          <p:cNvGrpSpPr/>
          <p:nvPr userDrawn="1"/>
        </p:nvGrpSpPr>
        <p:grpSpPr>
          <a:xfrm>
            <a:off x="2296160" y="6391275"/>
            <a:ext cx="9895840" cy="45719"/>
            <a:chOff x="0" y="4196080"/>
            <a:chExt cx="9144000" cy="223520"/>
          </a:xfrm>
        </p:grpSpPr>
        <p:sp>
          <p:nvSpPr>
            <p:cNvPr id="9" name="Rectangle 8">
              <a:extLst>
                <a:ext uri="{FF2B5EF4-FFF2-40B4-BE49-F238E27FC236}">
                  <a16:creationId xmlns:a16="http://schemas.microsoft.com/office/drawing/2014/main" id="{A0A47FE5-8278-59AC-8789-97A55D47BB2C}"/>
                </a:ext>
              </a:extLst>
            </p:cNvPr>
            <p:cNvSpPr/>
            <p:nvPr userDrawn="1"/>
          </p:nvSpPr>
          <p:spPr>
            <a:xfrm>
              <a:off x="0" y="4196080"/>
              <a:ext cx="1828800" cy="223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A33793-CB17-5B78-9B26-181171BC8346}"/>
                </a:ext>
              </a:extLst>
            </p:cNvPr>
            <p:cNvSpPr/>
            <p:nvPr userDrawn="1"/>
          </p:nvSpPr>
          <p:spPr>
            <a:xfrm>
              <a:off x="1828800" y="4196080"/>
              <a:ext cx="1828800" cy="2235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7DF757-CF4A-B04B-EA7E-EAEE3A4EB7AF}"/>
                </a:ext>
              </a:extLst>
            </p:cNvPr>
            <p:cNvSpPr/>
            <p:nvPr userDrawn="1"/>
          </p:nvSpPr>
          <p:spPr>
            <a:xfrm>
              <a:off x="3657600" y="4196080"/>
              <a:ext cx="1828800" cy="223520"/>
            </a:xfrm>
            <a:prstGeom prst="rect">
              <a:avLst/>
            </a:prstGeom>
            <a:solidFill>
              <a:srgbClr val="AB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D22AF4-33DB-72E2-549A-F4A4AB4E37EF}"/>
                </a:ext>
              </a:extLst>
            </p:cNvPr>
            <p:cNvSpPr/>
            <p:nvPr userDrawn="1"/>
          </p:nvSpPr>
          <p:spPr>
            <a:xfrm>
              <a:off x="5486400" y="4196080"/>
              <a:ext cx="1828800" cy="223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C4B693-EB36-AB00-0C6C-DDD360F4DAF7}"/>
                </a:ext>
              </a:extLst>
            </p:cNvPr>
            <p:cNvSpPr/>
            <p:nvPr userDrawn="1"/>
          </p:nvSpPr>
          <p:spPr>
            <a:xfrm>
              <a:off x="7315200" y="4196080"/>
              <a:ext cx="1828800" cy="223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396644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50" r:id="rId4"/>
    <p:sldLayoutId id="2147483651" r:id="rId5"/>
    <p:sldLayoutId id="2147483663" r:id="rId6"/>
    <p:sldLayoutId id="2147483664" r:id="rId7"/>
    <p:sldLayoutId id="2147483666" r:id="rId8"/>
    <p:sldLayoutId id="2147483652" r:id="rId9"/>
    <p:sldLayoutId id="2147483653" r:id="rId10"/>
    <p:sldLayoutId id="2147483654" r:id="rId11"/>
    <p:sldLayoutId id="2147483655" r:id="rId12"/>
    <p:sldLayoutId id="2147483656" r:id="rId13"/>
    <p:sldLayoutId id="2147483662" r:id="rId14"/>
    <p:sldLayoutId id="2147483657" r:id="rId15"/>
    <p:sldLayoutId id="2147483665" r:id="rId16"/>
    <p:sldLayoutId id="2147483658" r:id="rId17"/>
    <p:sldLayoutId id="2147483659" r:id="rId18"/>
    <p:sldLayoutId id="2147483667" r:id="rId19"/>
    <p:sldLayoutId id="2147483668" r:id="rId20"/>
    <p:sldLayoutId id="2147483669" r:id="rId21"/>
    <p:sldLayoutId id="2147483670"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IBM Plex Serif" panose="02060503050406000203" pitchFamily="18"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b="0" i="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400" b="0" i="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400" b="0" i="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0.png"/><Relationship Id="rId4" Type="http://schemas.microsoft.com/office/2014/relationships/chartEx" Target="../charts/chartEx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4.svg"/><Relationship Id="rId12" Type="http://schemas.openxmlformats.org/officeDocument/2006/relationships/image" Target="../media/image19.jpe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4C90-358F-D1D2-92A3-EF1C396CF1E0}"/>
              </a:ext>
            </a:extLst>
          </p:cNvPr>
          <p:cNvSpPr>
            <a:spLocks noGrp="1"/>
          </p:cNvSpPr>
          <p:nvPr>
            <p:ph type="ctrTitle"/>
          </p:nvPr>
        </p:nvSpPr>
        <p:spPr/>
        <p:txBody>
          <a:bodyPr/>
          <a:lstStyle/>
          <a:p>
            <a:r>
              <a:rPr lang="en-US"/>
              <a:t>Follett Access</a:t>
            </a:r>
          </a:p>
        </p:txBody>
      </p:sp>
      <p:sp>
        <p:nvSpPr>
          <p:cNvPr id="3" name="Subtitle 2">
            <a:extLst>
              <a:ext uri="{FF2B5EF4-FFF2-40B4-BE49-F238E27FC236}">
                <a16:creationId xmlns:a16="http://schemas.microsoft.com/office/drawing/2014/main" id="{24336AE8-6147-B905-535D-28D5464BA61D}"/>
              </a:ext>
            </a:extLst>
          </p:cNvPr>
          <p:cNvSpPr>
            <a:spLocks noGrp="1"/>
          </p:cNvSpPr>
          <p:nvPr>
            <p:ph type="subTitle" idx="1"/>
          </p:nvPr>
        </p:nvSpPr>
        <p:spPr/>
        <p:txBody>
          <a:bodyPr/>
          <a:lstStyle/>
          <a:p>
            <a:r>
              <a:rPr lang="en-US" dirty="0"/>
              <a:t>TRANSFORMING THE WAY COURSE MATERIALS ARE DELIVERED</a:t>
            </a:r>
          </a:p>
        </p:txBody>
      </p:sp>
    </p:spTree>
    <p:extLst>
      <p:ext uri="{BB962C8B-B14F-4D97-AF65-F5344CB8AC3E}">
        <p14:creationId xmlns:p14="http://schemas.microsoft.com/office/powerpoint/2010/main" val="2066657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1AA3-0390-4828-4197-F66DC8840C3F}"/>
              </a:ext>
            </a:extLst>
          </p:cNvPr>
          <p:cNvSpPr>
            <a:spLocks noGrp="1"/>
          </p:cNvSpPr>
          <p:nvPr>
            <p:ph type="title"/>
          </p:nvPr>
        </p:nvSpPr>
        <p:spPr/>
        <p:txBody>
          <a:bodyPr>
            <a:normAutofit/>
          </a:bodyPr>
          <a:lstStyle/>
          <a:p>
            <a:r>
              <a:rPr lang="en-US" dirty="0"/>
              <a:t>Students were surveyed</a:t>
            </a:r>
          </a:p>
        </p:txBody>
      </p:sp>
      <p:sp>
        <p:nvSpPr>
          <p:cNvPr id="4" name="TextBox 3">
            <a:extLst>
              <a:ext uri="{FF2B5EF4-FFF2-40B4-BE49-F238E27FC236}">
                <a16:creationId xmlns:a16="http://schemas.microsoft.com/office/drawing/2014/main" id="{C1195EE6-9037-890E-56BA-FE990F7372AB}"/>
              </a:ext>
            </a:extLst>
          </p:cNvPr>
          <p:cNvSpPr txBox="1"/>
          <p:nvPr/>
        </p:nvSpPr>
        <p:spPr>
          <a:xfrm>
            <a:off x="1027611" y="1115814"/>
            <a:ext cx="8046720"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Why are you most satisfied with the Follett Access Program? </a:t>
            </a:r>
          </a:p>
        </p:txBody>
      </p:sp>
      <p:sp>
        <p:nvSpPr>
          <p:cNvPr id="5" name="TextBox 4">
            <a:extLst>
              <a:ext uri="{FF2B5EF4-FFF2-40B4-BE49-F238E27FC236}">
                <a16:creationId xmlns:a16="http://schemas.microsoft.com/office/drawing/2014/main" id="{C1820DE1-2EC1-F225-FBBC-45E5200CD418}"/>
              </a:ext>
            </a:extLst>
          </p:cNvPr>
          <p:cNvSpPr txBox="1"/>
          <p:nvPr/>
        </p:nvSpPr>
        <p:spPr>
          <a:xfrm>
            <a:off x="804296" y="3325244"/>
            <a:ext cx="947695" cy="584775"/>
          </a:xfrm>
          <a:prstGeom prst="rect">
            <a:avLst/>
          </a:prstGeom>
          <a:noFill/>
        </p:spPr>
        <p:txBody>
          <a:bodyPr wrap="non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76%</a:t>
            </a:r>
          </a:p>
        </p:txBody>
      </p:sp>
      <p:sp>
        <p:nvSpPr>
          <p:cNvPr id="6" name="TextBox 5">
            <a:extLst>
              <a:ext uri="{FF2B5EF4-FFF2-40B4-BE49-F238E27FC236}">
                <a16:creationId xmlns:a16="http://schemas.microsoft.com/office/drawing/2014/main" id="{EB9AF6A7-ED8A-C486-0B93-258190BEB5EC}"/>
              </a:ext>
            </a:extLst>
          </p:cNvPr>
          <p:cNvSpPr txBox="1"/>
          <p:nvPr/>
        </p:nvSpPr>
        <p:spPr>
          <a:xfrm>
            <a:off x="2882283" y="3374570"/>
            <a:ext cx="947695" cy="584775"/>
          </a:xfrm>
          <a:prstGeom prst="rect">
            <a:avLst/>
          </a:prstGeom>
          <a:noFill/>
        </p:spPr>
        <p:txBody>
          <a:bodyPr wrap="non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70%</a:t>
            </a:r>
          </a:p>
        </p:txBody>
      </p:sp>
      <p:sp>
        <p:nvSpPr>
          <p:cNvPr id="7" name="TextBox 6">
            <a:extLst>
              <a:ext uri="{FF2B5EF4-FFF2-40B4-BE49-F238E27FC236}">
                <a16:creationId xmlns:a16="http://schemas.microsoft.com/office/drawing/2014/main" id="{DA118BDC-B82D-CB2D-80D3-C6F3BEAF87EA}"/>
              </a:ext>
            </a:extLst>
          </p:cNvPr>
          <p:cNvSpPr txBox="1"/>
          <p:nvPr/>
        </p:nvSpPr>
        <p:spPr>
          <a:xfrm>
            <a:off x="4787656" y="3374570"/>
            <a:ext cx="947695" cy="584775"/>
          </a:xfrm>
          <a:prstGeom prst="rect">
            <a:avLst/>
          </a:prstGeom>
          <a:noFill/>
        </p:spPr>
        <p:txBody>
          <a:bodyPr wrap="non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63%</a:t>
            </a:r>
          </a:p>
        </p:txBody>
      </p:sp>
      <p:sp>
        <p:nvSpPr>
          <p:cNvPr id="8" name="TextBox 7">
            <a:extLst>
              <a:ext uri="{FF2B5EF4-FFF2-40B4-BE49-F238E27FC236}">
                <a16:creationId xmlns:a16="http://schemas.microsoft.com/office/drawing/2014/main" id="{9BECAFAC-F038-97FE-26E5-56E3854895F5}"/>
              </a:ext>
            </a:extLst>
          </p:cNvPr>
          <p:cNvSpPr txBox="1"/>
          <p:nvPr/>
        </p:nvSpPr>
        <p:spPr>
          <a:xfrm>
            <a:off x="6809851" y="3489676"/>
            <a:ext cx="947695" cy="584775"/>
          </a:xfrm>
          <a:prstGeom prst="rect">
            <a:avLst/>
          </a:prstGeom>
          <a:noFill/>
        </p:spPr>
        <p:txBody>
          <a:bodyPr wrap="non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47%</a:t>
            </a:r>
          </a:p>
        </p:txBody>
      </p:sp>
      <p:sp>
        <p:nvSpPr>
          <p:cNvPr id="10" name="TextBox 9">
            <a:extLst>
              <a:ext uri="{FF2B5EF4-FFF2-40B4-BE49-F238E27FC236}">
                <a16:creationId xmlns:a16="http://schemas.microsoft.com/office/drawing/2014/main" id="{91BF5D6B-A26B-0989-A3C0-3F28BCCEDD42}"/>
              </a:ext>
            </a:extLst>
          </p:cNvPr>
          <p:cNvSpPr txBox="1"/>
          <p:nvPr/>
        </p:nvSpPr>
        <p:spPr>
          <a:xfrm>
            <a:off x="8640438" y="3489676"/>
            <a:ext cx="947695" cy="584775"/>
          </a:xfrm>
          <a:prstGeom prst="rect">
            <a:avLst/>
          </a:prstGeom>
          <a:noFill/>
        </p:spPr>
        <p:txBody>
          <a:bodyPr wrap="non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33%</a:t>
            </a:r>
          </a:p>
        </p:txBody>
      </p:sp>
      <p:sp>
        <p:nvSpPr>
          <p:cNvPr id="12" name="TextBox 11">
            <a:extLst>
              <a:ext uri="{FF2B5EF4-FFF2-40B4-BE49-F238E27FC236}">
                <a16:creationId xmlns:a16="http://schemas.microsoft.com/office/drawing/2014/main" id="{E7385B11-9019-D16B-1951-492A83EB103D}"/>
              </a:ext>
            </a:extLst>
          </p:cNvPr>
          <p:cNvSpPr txBox="1"/>
          <p:nvPr/>
        </p:nvSpPr>
        <p:spPr>
          <a:xfrm>
            <a:off x="10471025" y="3495923"/>
            <a:ext cx="947695" cy="584775"/>
          </a:xfrm>
          <a:prstGeom prst="rect">
            <a:avLst/>
          </a:prstGeom>
          <a:noFill/>
        </p:spPr>
        <p:txBody>
          <a:bodyPr wrap="non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71%</a:t>
            </a:r>
          </a:p>
        </p:txBody>
      </p:sp>
      <p:pic>
        <p:nvPicPr>
          <p:cNvPr id="14" name="Graphic 13">
            <a:extLst>
              <a:ext uri="{FF2B5EF4-FFF2-40B4-BE49-F238E27FC236}">
                <a16:creationId xmlns:a16="http://schemas.microsoft.com/office/drawing/2014/main" id="{C4A2933F-AE38-7848-5AA6-048B653A8F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71025" y="2310100"/>
            <a:ext cx="1015144" cy="1015144"/>
          </a:xfrm>
          <a:prstGeom prst="rect">
            <a:avLst/>
          </a:prstGeom>
        </p:spPr>
      </p:pic>
      <p:sp>
        <p:nvSpPr>
          <p:cNvPr id="16" name="object 14">
            <a:extLst>
              <a:ext uri="{FF2B5EF4-FFF2-40B4-BE49-F238E27FC236}">
                <a16:creationId xmlns:a16="http://schemas.microsoft.com/office/drawing/2014/main" id="{31C0365B-20EE-C351-D672-9E6AC19651A8}"/>
              </a:ext>
            </a:extLst>
          </p:cNvPr>
          <p:cNvSpPr txBox="1"/>
          <p:nvPr/>
        </p:nvSpPr>
        <p:spPr>
          <a:xfrm>
            <a:off x="570879" y="4070799"/>
            <a:ext cx="1335045" cy="1120500"/>
          </a:xfrm>
          <a:prstGeom prst="rect">
            <a:avLst/>
          </a:prstGeom>
          <a:noFill/>
        </p:spPr>
        <p:txBody>
          <a:bodyPr vert="horz" wrap="square" lIns="0" tIns="12383" rIns="0" bIns="0" rtlCol="0">
            <a:spAutoFit/>
          </a:bodyPr>
          <a:lstStyle/>
          <a:p>
            <a:pPr marL="9525" algn="ctr">
              <a:spcBef>
                <a:spcPts val="98"/>
              </a:spcBef>
            </a:pPr>
            <a:r>
              <a:rPr kern="0">
                <a:latin typeface="Roboto" panose="02000000000000000000" pitchFamily="2" charset="0"/>
                <a:ea typeface="Roboto" panose="02000000000000000000" pitchFamily="2" charset="0"/>
                <a:cs typeface="Roboto" panose="02000000000000000000" pitchFamily="2" charset="0"/>
              </a:rPr>
              <a:t>Had</a:t>
            </a:r>
            <a:r>
              <a:rPr kern="0" spc="56">
                <a:latin typeface="Roboto" panose="02000000000000000000" pitchFamily="2" charset="0"/>
                <a:ea typeface="Roboto" panose="02000000000000000000" pitchFamily="2" charset="0"/>
                <a:cs typeface="Roboto" panose="02000000000000000000" pitchFamily="2" charset="0"/>
              </a:rPr>
              <a:t> </a:t>
            </a:r>
            <a:r>
              <a:rPr kern="0">
                <a:latin typeface="Roboto" panose="02000000000000000000" pitchFamily="2" charset="0"/>
                <a:ea typeface="Roboto" panose="02000000000000000000" pitchFamily="2" charset="0"/>
                <a:cs typeface="Roboto" panose="02000000000000000000" pitchFamily="2" charset="0"/>
              </a:rPr>
              <a:t>materials</a:t>
            </a:r>
            <a:r>
              <a:rPr kern="0" spc="60">
                <a:latin typeface="Roboto" panose="02000000000000000000" pitchFamily="2" charset="0"/>
                <a:ea typeface="Roboto" panose="02000000000000000000" pitchFamily="2" charset="0"/>
                <a:cs typeface="Roboto" panose="02000000000000000000" pitchFamily="2" charset="0"/>
              </a:rPr>
              <a:t> </a:t>
            </a:r>
            <a:r>
              <a:rPr kern="0" spc="-8">
                <a:latin typeface="Roboto" panose="02000000000000000000" pitchFamily="2" charset="0"/>
                <a:ea typeface="Roboto" panose="02000000000000000000" pitchFamily="2" charset="0"/>
                <a:cs typeface="Roboto" panose="02000000000000000000" pitchFamily="2" charset="0"/>
              </a:rPr>
              <a:t>first</a:t>
            </a:r>
            <a:r>
              <a:rPr lang="en-US" kern="0" spc="-8">
                <a:latin typeface="Roboto" panose="02000000000000000000" pitchFamily="2" charset="0"/>
                <a:ea typeface="Roboto" panose="02000000000000000000" pitchFamily="2" charset="0"/>
                <a:cs typeface="Roboto" panose="02000000000000000000" pitchFamily="2" charset="0"/>
              </a:rPr>
              <a:t> day of class</a:t>
            </a:r>
            <a:endParaRPr kern="0">
              <a:latin typeface="Roboto" panose="02000000000000000000" pitchFamily="2" charset="0"/>
              <a:ea typeface="Roboto" panose="02000000000000000000" pitchFamily="2" charset="0"/>
              <a:cs typeface="Roboto" panose="02000000000000000000" pitchFamily="2" charset="0"/>
            </a:endParaRPr>
          </a:p>
        </p:txBody>
      </p:sp>
      <p:sp>
        <p:nvSpPr>
          <p:cNvPr id="18" name="object 14">
            <a:extLst>
              <a:ext uri="{FF2B5EF4-FFF2-40B4-BE49-F238E27FC236}">
                <a16:creationId xmlns:a16="http://schemas.microsoft.com/office/drawing/2014/main" id="{989ACC7A-BEB1-8A49-BDBE-462A757E0C2F}"/>
              </a:ext>
            </a:extLst>
          </p:cNvPr>
          <p:cNvSpPr txBox="1"/>
          <p:nvPr/>
        </p:nvSpPr>
        <p:spPr>
          <a:xfrm>
            <a:off x="2498304" y="4070799"/>
            <a:ext cx="1614427" cy="1120500"/>
          </a:xfrm>
          <a:prstGeom prst="rect">
            <a:avLst/>
          </a:prstGeom>
          <a:noFill/>
        </p:spPr>
        <p:txBody>
          <a:bodyPr vert="horz" wrap="square" lIns="0" tIns="12383" rIns="0" bIns="0" rtlCol="0">
            <a:spAutoFit/>
          </a:bodyPr>
          <a:lstStyle/>
          <a:p>
            <a:pPr marL="9525" algn="ctr">
              <a:spcBef>
                <a:spcPts val="98"/>
              </a:spcBef>
            </a:pPr>
            <a:r>
              <a:rPr lang="en-US" kern="0">
                <a:latin typeface="Roboto" panose="02000000000000000000" pitchFamily="2" charset="0"/>
                <a:ea typeface="Roboto" panose="02000000000000000000" pitchFamily="2" charset="0"/>
                <a:cs typeface="Roboto" panose="02000000000000000000" pitchFamily="2" charset="0"/>
              </a:rPr>
              <a:t>Convenience</a:t>
            </a:r>
            <a:r>
              <a:rPr lang="en-US" kern="0" spc="34">
                <a:latin typeface="Roboto" panose="02000000000000000000" pitchFamily="2" charset="0"/>
                <a:ea typeface="Roboto" panose="02000000000000000000" pitchFamily="2" charset="0"/>
                <a:cs typeface="Roboto" panose="02000000000000000000" pitchFamily="2" charset="0"/>
              </a:rPr>
              <a:t> </a:t>
            </a:r>
            <a:r>
              <a:rPr lang="en-US" kern="0">
                <a:latin typeface="Roboto" panose="02000000000000000000" pitchFamily="2" charset="0"/>
                <a:ea typeface="Roboto" panose="02000000000000000000" pitchFamily="2" charset="0"/>
                <a:cs typeface="Roboto" panose="02000000000000000000" pitchFamily="2" charset="0"/>
              </a:rPr>
              <a:t>of</a:t>
            </a:r>
            <a:r>
              <a:rPr lang="en-US" kern="0" spc="38">
                <a:latin typeface="Roboto" panose="02000000000000000000" pitchFamily="2" charset="0"/>
                <a:ea typeface="Roboto" panose="02000000000000000000" pitchFamily="2" charset="0"/>
                <a:cs typeface="Roboto" panose="02000000000000000000" pitchFamily="2" charset="0"/>
              </a:rPr>
              <a:t> </a:t>
            </a:r>
            <a:r>
              <a:rPr lang="en-US" kern="0">
                <a:latin typeface="Roboto" panose="02000000000000000000" pitchFamily="2" charset="0"/>
                <a:ea typeface="Roboto" panose="02000000000000000000" pitchFamily="2" charset="0"/>
                <a:cs typeface="Roboto" panose="02000000000000000000" pitchFamily="2" charset="0"/>
              </a:rPr>
              <a:t>not</a:t>
            </a:r>
            <a:r>
              <a:rPr lang="en-US" kern="0" spc="38">
                <a:latin typeface="Roboto" panose="02000000000000000000" pitchFamily="2" charset="0"/>
                <a:ea typeface="Roboto" panose="02000000000000000000" pitchFamily="2" charset="0"/>
                <a:cs typeface="Roboto" panose="02000000000000000000" pitchFamily="2" charset="0"/>
              </a:rPr>
              <a:t> </a:t>
            </a:r>
            <a:r>
              <a:rPr lang="en-US" kern="0" spc="-8">
                <a:latin typeface="Roboto" panose="02000000000000000000" pitchFamily="2" charset="0"/>
                <a:ea typeface="Roboto" panose="02000000000000000000" pitchFamily="2" charset="0"/>
                <a:cs typeface="Roboto" panose="02000000000000000000" pitchFamily="2" charset="0"/>
              </a:rPr>
              <a:t>having to shop for materials</a:t>
            </a:r>
            <a:endParaRPr lang="en-US" kern="0">
              <a:latin typeface="Roboto" panose="02000000000000000000" pitchFamily="2" charset="0"/>
              <a:ea typeface="Roboto" panose="02000000000000000000" pitchFamily="2" charset="0"/>
              <a:cs typeface="Roboto" panose="02000000000000000000" pitchFamily="2" charset="0"/>
            </a:endParaRPr>
          </a:p>
        </p:txBody>
      </p:sp>
      <p:sp>
        <p:nvSpPr>
          <p:cNvPr id="19" name="object 14">
            <a:extLst>
              <a:ext uri="{FF2B5EF4-FFF2-40B4-BE49-F238E27FC236}">
                <a16:creationId xmlns:a16="http://schemas.microsoft.com/office/drawing/2014/main" id="{8BBA9C8C-1EEB-1EF1-3C8E-3B2BCDC6F238}"/>
              </a:ext>
            </a:extLst>
          </p:cNvPr>
          <p:cNvSpPr txBox="1"/>
          <p:nvPr/>
        </p:nvSpPr>
        <p:spPr>
          <a:xfrm>
            <a:off x="4481573" y="4070799"/>
            <a:ext cx="1614427" cy="1120500"/>
          </a:xfrm>
          <a:prstGeom prst="rect">
            <a:avLst/>
          </a:prstGeom>
          <a:noFill/>
        </p:spPr>
        <p:txBody>
          <a:bodyPr vert="horz" wrap="square" lIns="0" tIns="12383" rIns="0" bIns="0" rtlCol="0">
            <a:spAutoFit/>
          </a:bodyPr>
          <a:lstStyle/>
          <a:p>
            <a:pPr marL="9525" algn="ctr">
              <a:spcBef>
                <a:spcPts val="98"/>
              </a:spcBef>
            </a:pPr>
            <a:r>
              <a:rPr lang="en-US" kern="0">
                <a:latin typeface="Roboto" panose="02000000000000000000" pitchFamily="2" charset="0"/>
                <a:ea typeface="Roboto" panose="02000000000000000000" pitchFamily="2" charset="0"/>
                <a:cs typeface="Roboto" panose="02000000000000000000" pitchFamily="2" charset="0"/>
              </a:rPr>
              <a:t>Knowing</a:t>
            </a:r>
            <a:r>
              <a:rPr lang="en-US" kern="0" spc="23">
                <a:latin typeface="Roboto" panose="02000000000000000000" pitchFamily="2" charset="0"/>
                <a:ea typeface="Roboto" panose="02000000000000000000" pitchFamily="2" charset="0"/>
                <a:cs typeface="Roboto" panose="02000000000000000000" pitchFamily="2" charset="0"/>
              </a:rPr>
              <a:t> </a:t>
            </a:r>
            <a:r>
              <a:rPr lang="en-US" kern="0" spc="-15">
                <a:latin typeface="Roboto" panose="02000000000000000000" pitchFamily="2" charset="0"/>
                <a:ea typeface="Roboto" panose="02000000000000000000" pitchFamily="2" charset="0"/>
                <a:cs typeface="Roboto" panose="02000000000000000000" pitchFamily="2" charset="0"/>
              </a:rPr>
              <a:t>I’d</a:t>
            </a:r>
            <a:r>
              <a:rPr lang="en-US" kern="0" spc="26">
                <a:latin typeface="Roboto" panose="02000000000000000000" pitchFamily="2" charset="0"/>
                <a:ea typeface="Roboto" panose="02000000000000000000" pitchFamily="2" charset="0"/>
                <a:cs typeface="Roboto" panose="02000000000000000000" pitchFamily="2" charset="0"/>
              </a:rPr>
              <a:t> </a:t>
            </a:r>
            <a:r>
              <a:rPr lang="en-US" kern="0" spc="-8">
                <a:latin typeface="Roboto" panose="02000000000000000000" pitchFamily="2" charset="0"/>
                <a:ea typeface="Roboto" panose="02000000000000000000" pitchFamily="2" charset="0"/>
                <a:cs typeface="Roboto" panose="02000000000000000000" pitchFamily="2" charset="0"/>
              </a:rPr>
              <a:t>have</a:t>
            </a:r>
            <a:r>
              <a:rPr lang="en-US" kern="0" spc="26">
                <a:latin typeface="Roboto" panose="02000000000000000000" pitchFamily="2" charset="0"/>
                <a:ea typeface="Roboto" panose="02000000000000000000" pitchFamily="2" charset="0"/>
                <a:cs typeface="Roboto" panose="02000000000000000000" pitchFamily="2" charset="0"/>
              </a:rPr>
              <a:t> </a:t>
            </a:r>
            <a:r>
              <a:rPr lang="en-US" kern="0">
                <a:latin typeface="Roboto" panose="02000000000000000000" pitchFamily="2" charset="0"/>
                <a:ea typeface="Roboto" panose="02000000000000000000" pitchFamily="2" charset="0"/>
                <a:cs typeface="Roboto" panose="02000000000000000000" pitchFamily="2" charset="0"/>
              </a:rPr>
              <a:t>all</a:t>
            </a:r>
            <a:r>
              <a:rPr lang="en-US" kern="0" spc="23">
                <a:latin typeface="Roboto" panose="02000000000000000000" pitchFamily="2" charset="0"/>
                <a:ea typeface="Roboto" panose="02000000000000000000" pitchFamily="2" charset="0"/>
                <a:cs typeface="Roboto" panose="02000000000000000000" pitchFamily="2" charset="0"/>
              </a:rPr>
              <a:t> </a:t>
            </a:r>
            <a:r>
              <a:rPr lang="en-US" kern="0" spc="-19">
                <a:latin typeface="Roboto" panose="02000000000000000000" pitchFamily="2" charset="0"/>
                <a:ea typeface="Roboto" panose="02000000000000000000" pitchFamily="2" charset="0"/>
                <a:cs typeface="Roboto" panose="02000000000000000000" pitchFamily="2" charset="0"/>
              </a:rPr>
              <a:t>the materials and correct editions</a:t>
            </a:r>
            <a:endParaRPr lang="en-US" kern="0">
              <a:latin typeface="Roboto" panose="02000000000000000000" pitchFamily="2" charset="0"/>
              <a:ea typeface="Roboto" panose="02000000000000000000" pitchFamily="2" charset="0"/>
              <a:cs typeface="Roboto" panose="02000000000000000000" pitchFamily="2" charset="0"/>
            </a:endParaRPr>
          </a:p>
        </p:txBody>
      </p:sp>
      <p:sp>
        <p:nvSpPr>
          <p:cNvPr id="20" name="object 14">
            <a:extLst>
              <a:ext uri="{FF2B5EF4-FFF2-40B4-BE49-F238E27FC236}">
                <a16:creationId xmlns:a16="http://schemas.microsoft.com/office/drawing/2014/main" id="{1327BBF6-75A5-AE41-3932-6EE340B921EC}"/>
              </a:ext>
            </a:extLst>
          </p:cNvPr>
          <p:cNvSpPr txBox="1"/>
          <p:nvPr/>
        </p:nvSpPr>
        <p:spPr>
          <a:xfrm>
            <a:off x="6626401" y="4157182"/>
            <a:ext cx="1335045" cy="566502"/>
          </a:xfrm>
          <a:prstGeom prst="rect">
            <a:avLst/>
          </a:prstGeom>
          <a:noFill/>
        </p:spPr>
        <p:txBody>
          <a:bodyPr vert="horz" wrap="square" lIns="0" tIns="12383" rIns="0" bIns="0" rtlCol="0">
            <a:spAutoFit/>
          </a:bodyPr>
          <a:lstStyle/>
          <a:p>
            <a:pPr marL="9525" algn="ctr">
              <a:spcBef>
                <a:spcPts val="98"/>
              </a:spcBef>
            </a:pPr>
            <a:r>
              <a:rPr lang="en-US" kern="0">
                <a:latin typeface="Roboto" panose="02000000000000000000" pitchFamily="2" charset="0"/>
                <a:ea typeface="Roboto" panose="02000000000000000000" pitchFamily="2" charset="0"/>
                <a:cs typeface="Roboto" panose="02000000000000000000" pitchFamily="2" charset="0"/>
              </a:rPr>
              <a:t>Materials cost less</a:t>
            </a:r>
            <a:endParaRPr kern="0">
              <a:latin typeface="Roboto" panose="02000000000000000000" pitchFamily="2" charset="0"/>
              <a:ea typeface="Roboto" panose="02000000000000000000" pitchFamily="2" charset="0"/>
              <a:cs typeface="Roboto" panose="02000000000000000000" pitchFamily="2" charset="0"/>
            </a:endParaRPr>
          </a:p>
        </p:txBody>
      </p:sp>
      <p:sp>
        <p:nvSpPr>
          <p:cNvPr id="21" name="object 14">
            <a:extLst>
              <a:ext uri="{FF2B5EF4-FFF2-40B4-BE49-F238E27FC236}">
                <a16:creationId xmlns:a16="http://schemas.microsoft.com/office/drawing/2014/main" id="{CCD2BF60-7E0D-14E9-A5FE-8916461335B0}"/>
              </a:ext>
            </a:extLst>
          </p:cNvPr>
          <p:cNvSpPr txBox="1"/>
          <p:nvPr/>
        </p:nvSpPr>
        <p:spPr>
          <a:xfrm>
            <a:off x="8446762" y="4157182"/>
            <a:ext cx="1335045" cy="1120500"/>
          </a:xfrm>
          <a:prstGeom prst="rect">
            <a:avLst/>
          </a:prstGeom>
          <a:noFill/>
        </p:spPr>
        <p:txBody>
          <a:bodyPr vert="horz" wrap="square" lIns="0" tIns="12383" rIns="0" bIns="0" rtlCol="0">
            <a:spAutoFit/>
          </a:bodyPr>
          <a:lstStyle/>
          <a:p>
            <a:pPr marL="9525" algn="ctr">
              <a:spcBef>
                <a:spcPts val="98"/>
              </a:spcBef>
            </a:pPr>
            <a:r>
              <a:rPr lang="en-US" kern="0">
                <a:latin typeface="Roboto" panose="02000000000000000000" pitchFamily="2" charset="0"/>
                <a:ea typeface="Roboto" panose="02000000000000000000" pitchFamily="2" charset="0"/>
                <a:cs typeface="Roboto" panose="02000000000000000000" pitchFamily="2" charset="0"/>
              </a:rPr>
              <a:t>Materials were better incorporated into course</a:t>
            </a:r>
            <a:endParaRPr kern="0">
              <a:latin typeface="Roboto" panose="02000000000000000000" pitchFamily="2" charset="0"/>
              <a:ea typeface="Roboto" panose="02000000000000000000" pitchFamily="2" charset="0"/>
              <a:cs typeface="Roboto" panose="02000000000000000000" pitchFamily="2" charset="0"/>
            </a:endParaRPr>
          </a:p>
        </p:txBody>
      </p:sp>
      <p:sp>
        <p:nvSpPr>
          <p:cNvPr id="22" name="object 14">
            <a:extLst>
              <a:ext uri="{FF2B5EF4-FFF2-40B4-BE49-F238E27FC236}">
                <a16:creationId xmlns:a16="http://schemas.microsoft.com/office/drawing/2014/main" id="{8A9E272D-C819-540D-F19D-76A2F610FAB8}"/>
              </a:ext>
            </a:extLst>
          </p:cNvPr>
          <p:cNvSpPr txBox="1"/>
          <p:nvPr/>
        </p:nvSpPr>
        <p:spPr>
          <a:xfrm>
            <a:off x="10277349" y="4157182"/>
            <a:ext cx="1335045" cy="1120500"/>
          </a:xfrm>
          <a:prstGeom prst="rect">
            <a:avLst/>
          </a:prstGeom>
          <a:noFill/>
        </p:spPr>
        <p:txBody>
          <a:bodyPr vert="horz" wrap="square" lIns="0" tIns="12383" rIns="0" bIns="0" rtlCol="0">
            <a:spAutoFit/>
          </a:bodyPr>
          <a:lstStyle/>
          <a:p>
            <a:pPr marL="9525" algn="ctr">
              <a:spcBef>
                <a:spcPts val="98"/>
              </a:spcBef>
            </a:pPr>
            <a:r>
              <a:rPr lang="en-US" kern="0">
                <a:latin typeface="Roboto" panose="02000000000000000000" pitchFamily="2" charset="0"/>
                <a:ea typeface="Roboto" panose="02000000000000000000" pitchFamily="2" charset="0"/>
                <a:cs typeface="Roboto" panose="02000000000000000000" pitchFamily="2" charset="0"/>
              </a:rPr>
              <a:t>Preferred the digital format of materials</a:t>
            </a:r>
            <a:endParaRPr kern="0">
              <a:latin typeface="Roboto" panose="02000000000000000000" pitchFamily="2"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FA9A7A24-A372-DF45-2E37-D481F7DA0DFE}"/>
              </a:ext>
            </a:extLst>
          </p:cNvPr>
          <p:cNvSpPr txBox="1"/>
          <p:nvPr/>
        </p:nvSpPr>
        <p:spPr>
          <a:xfrm>
            <a:off x="2138719" y="5924355"/>
            <a:ext cx="8332306" cy="369332"/>
          </a:xfrm>
          <a:prstGeom prst="rect">
            <a:avLst/>
          </a:prstGeom>
          <a:noFill/>
        </p:spPr>
        <p:txBody>
          <a:bodyPr wrap="square">
            <a:spAutoFit/>
          </a:bodyPr>
          <a:lstStyle/>
          <a:p>
            <a:pPr algn="ctr"/>
            <a:r>
              <a:rPr lang="en-US" sz="1800">
                <a:latin typeface="Roboto" panose="02000000000000000000" pitchFamily="2" charset="0"/>
                <a:ea typeface="Roboto" panose="02000000000000000000" pitchFamily="2" charset="0"/>
                <a:cs typeface="Roboto" panose="02000000000000000000" pitchFamily="2" charset="0"/>
              </a:rPr>
              <a:t>Follett Higher Education Course Materials Student Survey © 2022</a:t>
            </a:r>
          </a:p>
        </p:txBody>
      </p:sp>
      <p:pic>
        <p:nvPicPr>
          <p:cNvPr id="26" name="Graphic 25">
            <a:extLst>
              <a:ext uri="{FF2B5EF4-FFF2-40B4-BE49-F238E27FC236}">
                <a16:creationId xmlns:a16="http://schemas.microsoft.com/office/drawing/2014/main" id="{C9A78B57-59EE-2718-C219-4825D0A41E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6781" y="2193495"/>
            <a:ext cx="1015145" cy="1015145"/>
          </a:xfrm>
          <a:prstGeom prst="rect">
            <a:avLst/>
          </a:prstGeom>
        </p:spPr>
      </p:pic>
      <p:pic>
        <p:nvPicPr>
          <p:cNvPr id="28" name="Graphic 27">
            <a:extLst>
              <a:ext uri="{FF2B5EF4-FFF2-40B4-BE49-F238E27FC236}">
                <a16:creationId xmlns:a16="http://schemas.microsoft.com/office/drawing/2014/main" id="{16E1320F-EEB1-844E-B131-2BE052FA55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3419" y="2279012"/>
            <a:ext cx="1015144" cy="1015144"/>
          </a:xfrm>
          <a:prstGeom prst="rect">
            <a:avLst/>
          </a:prstGeom>
        </p:spPr>
      </p:pic>
      <p:pic>
        <p:nvPicPr>
          <p:cNvPr id="30" name="Graphic 29">
            <a:extLst>
              <a:ext uri="{FF2B5EF4-FFF2-40B4-BE49-F238E27FC236}">
                <a16:creationId xmlns:a16="http://schemas.microsoft.com/office/drawing/2014/main" id="{62A06ACB-C1CF-1F53-F9C0-C101AC3C1F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6717" y="2235835"/>
            <a:ext cx="1004036" cy="1004036"/>
          </a:xfrm>
          <a:prstGeom prst="rect">
            <a:avLst/>
          </a:prstGeom>
        </p:spPr>
      </p:pic>
      <p:pic>
        <p:nvPicPr>
          <p:cNvPr id="32" name="Graphic 31">
            <a:extLst>
              <a:ext uri="{FF2B5EF4-FFF2-40B4-BE49-F238E27FC236}">
                <a16:creationId xmlns:a16="http://schemas.microsoft.com/office/drawing/2014/main" id="{561F9188-D2B2-0CEF-1383-25B4B09967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0829" y="2193495"/>
            <a:ext cx="1015145" cy="1015145"/>
          </a:xfrm>
          <a:prstGeom prst="rect">
            <a:avLst/>
          </a:prstGeom>
        </p:spPr>
      </p:pic>
      <p:pic>
        <p:nvPicPr>
          <p:cNvPr id="34" name="Graphic 33">
            <a:extLst>
              <a:ext uri="{FF2B5EF4-FFF2-40B4-BE49-F238E27FC236}">
                <a16:creationId xmlns:a16="http://schemas.microsoft.com/office/drawing/2014/main" id="{A1994A8A-C6AC-9FC8-9228-ACB4561DED3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72989" y="2289866"/>
            <a:ext cx="1015144" cy="1015144"/>
          </a:xfrm>
          <a:prstGeom prst="rect">
            <a:avLst/>
          </a:prstGeom>
        </p:spPr>
      </p:pic>
    </p:spTree>
    <p:extLst>
      <p:ext uri="{BB962C8B-B14F-4D97-AF65-F5344CB8AC3E}">
        <p14:creationId xmlns:p14="http://schemas.microsoft.com/office/powerpoint/2010/main" val="411769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934FF5-A998-499A-57CA-268A235B2063}"/>
              </a:ext>
            </a:extLst>
          </p:cNvPr>
          <p:cNvSpPr txBox="1">
            <a:spLocks noGrp="1"/>
          </p:cNvSpPr>
          <p:nvPr>
            <p:ph type="title"/>
          </p:nvPr>
        </p:nvSpPr>
        <p:spPr>
          <a:xfrm>
            <a:off x="1041235" y="910764"/>
            <a:ext cx="9222921" cy="145256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0" i="0" kern="1200">
                <a:solidFill>
                  <a:schemeClr val="tx1"/>
                </a:solidFill>
                <a:latin typeface="IBM Plex Serif" panose="02060503050406000203" pitchFamily="18" charset="77"/>
                <a:ea typeface="+mj-ea"/>
                <a:cs typeface="+mj-cs"/>
              </a:defRPr>
            </a:lvl1pPr>
          </a:lstStyle>
          <a:p>
            <a:r>
              <a:rPr lang="en-US" sz="2400" dirty="0">
                <a:solidFill>
                  <a:schemeClr val="accent5"/>
                </a:solidFill>
              </a:rPr>
              <a:t>A Trusted Blockchain Platform allowing  </a:t>
            </a:r>
            <a:r>
              <a:rPr lang="en-US" sz="2400" b="1" dirty="0">
                <a:solidFill>
                  <a:schemeClr val="bg1">
                    <a:lumMod val="75000"/>
                  </a:schemeClr>
                </a:solidFill>
              </a:rPr>
              <a:t>Students, Colleges and Employers</a:t>
            </a:r>
            <a:r>
              <a:rPr lang="en-US" sz="2400" b="1" dirty="0">
                <a:solidFill>
                  <a:schemeClr val="accent5"/>
                </a:solidFill>
              </a:rPr>
              <a:t> </a:t>
            </a:r>
            <a:r>
              <a:rPr lang="en-US" sz="2400" dirty="0">
                <a:solidFill>
                  <a:schemeClr val="accent5"/>
                </a:solidFill>
              </a:rPr>
              <a:t>to Share Credentials, Scholarships and Job Opportunities</a:t>
            </a:r>
          </a:p>
        </p:txBody>
      </p:sp>
      <p:sp>
        <p:nvSpPr>
          <p:cNvPr id="5" name="Title 1">
            <a:extLst>
              <a:ext uri="{FF2B5EF4-FFF2-40B4-BE49-F238E27FC236}">
                <a16:creationId xmlns:a16="http://schemas.microsoft.com/office/drawing/2014/main" id="{2F8EBF15-D25A-291D-86FC-DD37C62D7F9F}"/>
              </a:ext>
            </a:extLst>
          </p:cNvPr>
          <p:cNvSpPr txBox="1">
            <a:spLocks/>
          </p:cNvSpPr>
          <p:nvPr/>
        </p:nvSpPr>
        <p:spPr>
          <a:xfrm>
            <a:off x="1041235" y="183549"/>
            <a:ext cx="10109530" cy="155464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0" i="0" kern="1200">
                <a:solidFill>
                  <a:schemeClr val="tx1"/>
                </a:solidFill>
                <a:latin typeface="IBM Plex Serif" panose="02060503050406000203" pitchFamily="18" charset="77"/>
                <a:ea typeface="+mj-ea"/>
                <a:cs typeface="+mj-cs"/>
              </a:defRPr>
            </a:lvl1pPr>
          </a:lstStyle>
          <a:p>
            <a:r>
              <a:rPr lang="en-US" sz="4000" b="1" dirty="0"/>
              <a:t>Green Light      &amp; Campus Wide Access </a:t>
            </a:r>
            <a:endParaRPr lang="en-US" sz="4000" b="1" dirty="0">
              <a:solidFill>
                <a:schemeClr val="accent2">
                  <a:lumMod val="75000"/>
                </a:schemeClr>
              </a:solidFill>
            </a:endParaRPr>
          </a:p>
        </p:txBody>
      </p:sp>
      <p:pic>
        <p:nvPicPr>
          <p:cNvPr id="12" name="Picture 11">
            <a:extLst>
              <a:ext uri="{FF2B5EF4-FFF2-40B4-BE49-F238E27FC236}">
                <a16:creationId xmlns:a16="http://schemas.microsoft.com/office/drawing/2014/main" id="{0B400C9F-1305-21C0-5A1F-4213C212D047}"/>
              </a:ext>
            </a:extLst>
          </p:cNvPr>
          <p:cNvPicPr>
            <a:picLocks noChangeAspect="1"/>
          </p:cNvPicPr>
          <p:nvPr/>
        </p:nvPicPr>
        <p:blipFill>
          <a:blip r:embed="rId2"/>
          <a:stretch>
            <a:fillRect/>
          </a:stretch>
        </p:blipFill>
        <p:spPr>
          <a:xfrm>
            <a:off x="1041235" y="-119765"/>
            <a:ext cx="3715288" cy="1076588"/>
          </a:xfrm>
          <a:prstGeom prst="rect">
            <a:avLst/>
          </a:prstGeom>
        </p:spPr>
      </p:pic>
      <p:sp>
        <p:nvSpPr>
          <p:cNvPr id="10" name="TextBox 9">
            <a:extLst>
              <a:ext uri="{FF2B5EF4-FFF2-40B4-BE49-F238E27FC236}">
                <a16:creationId xmlns:a16="http://schemas.microsoft.com/office/drawing/2014/main" id="{DC13ECDA-085B-5BAD-8EF2-BB3AC5A722A3}"/>
              </a:ext>
            </a:extLst>
          </p:cNvPr>
          <p:cNvSpPr txBox="1"/>
          <p:nvPr/>
        </p:nvSpPr>
        <p:spPr>
          <a:xfrm>
            <a:off x="538269" y="3511790"/>
            <a:ext cx="3505617" cy="2816156"/>
          </a:xfrm>
          <a:prstGeom prst="rect">
            <a:avLst/>
          </a:prstGeom>
          <a:noFill/>
          <a:ln w="3175">
            <a:noFill/>
          </a:ln>
        </p:spPr>
        <p:txBody>
          <a:bodyPr wrap="square" rtlCol="0">
            <a:spAutoFit/>
          </a:bodyPr>
          <a:lstStyle/>
          <a:p>
            <a:endParaRPr lang="en-US" sz="1100">
              <a:latin typeface="Roboto" panose="02000000000000000000" pitchFamily="2" charset="0"/>
              <a:ea typeface="Roboto" panose="02000000000000000000" pitchFamily="2" charset="0"/>
            </a:endParaRPr>
          </a:p>
          <a:p>
            <a:endParaRPr lang="en-US" sz="1100">
              <a:latin typeface="Roboto" panose="02000000000000000000" pitchFamily="2" charset="0"/>
              <a:ea typeface="Roboto" panose="02000000000000000000" pitchFamily="2" charset="0"/>
            </a:endParaRPr>
          </a:p>
          <a:p>
            <a:endParaRPr lang="en-US" sz="110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a:latin typeface="Roboto" panose="02000000000000000000" pitchFamily="2" charset="0"/>
                <a:ea typeface="Roboto" panose="02000000000000000000" pitchFamily="2" charset="0"/>
              </a:rPr>
              <a:t>Share records, credentials and recommendations with anyone, anytime.</a:t>
            </a:r>
          </a:p>
          <a:p>
            <a:pPr marL="285750" indent="-285750">
              <a:buFont typeface="Arial" panose="020B0604020202020204" pitchFamily="34" charset="0"/>
              <a:buChar char="•"/>
            </a:pPr>
            <a:endParaRPr lang="en-US" sz="140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a:latin typeface="Roboto" panose="02000000000000000000" pitchFamily="2" charset="0"/>
                <a:ea typeface="Roboto" panose="02000000000000000000" pitchFamily="2" charset="0"/>
              </a:rPr>
              <a:t>Explore educational and scholarship opportunities.</a:t>
            </a:r>
          </a:p>
          <a:p>
            <a:endParaRPr lang="en-US" sz="1400">
              <a:latin typeface="Roboto" panose="02000000000000000000" pitchFamily="2" charset="0"/>
              <a:ea typeface="Roboto" panose="02000000000000000000" pitchFamily="2" charset="0"/>
            </a:endParaRPr>
          </a:p>
          <a:p>
            <a:endParaRPr lang="en-US" sz="1400">
              <a:latin typeface="Roboto" panose="02000000000000000000" pitchFamily="2" charset="0"/>
              <a:ea typeface="Roboto" panose="02000000000000000000" pitchFamily="2" charset="0"/>
            </a:endParaRPr>
          </a:p>
          <a:p>
            <a:endParaRPr lang="en-US" sz="1400">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90105A28-6E6A-13F8-9EA7-1EDA5A03B675}"/>
              </a:ext>
            </a:extLst>
          </p:cNvPr>
          <p:cNvSpPr txBox="1"/>
          <p:nvPr/>
        </p:nvSpPr>
        <p:spPr>
          <a:xfrm>
            <a:off x="4385389" y="3747429"/>
            <a:ext cx="3591145" cy="3123932"/>
          </a:xfrm>
          <a:prstGeom prst="rect">
            <a:avLst/>
          </a:prstGeom>
          <a:noFill/>
          <a:ln w="19050">
            <a:noFill/>
          </a:ln>
        </p:spPr>
        <p:txBody>
          <a:bodyPr wrap="square" rtlCol="0">
            <a:spAutoFit/>
          </a:bodyPr>
          <a:lstStyle/>
          <a:p>
            <a:endParaRPr lang="en-US" sz="1100" dirty="0">
              <a:latin typeface="Roboto" panose="02000000000000000000" pitchFamily="2" charset="0"/>
              <a:ea typeface="Roboto" panose="02000000000000000000" pitchFamily="2" charset="0"/>
            </a:endParaRPr>
          </a:p>
          <a:p>
            <a:endParaRPr lang="en-US" sz="11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dirty="0">
                <a:latin typeface="Roboto" panose="02000000000000000000" pitchFamily="2" charset="0"/>
                <a:ea typeface="Roboto" panose="02000000000000000000" pitchFamily="2" charset="0"/>
              </a:rPr>
              <a:t>Push out scholarship opportunities and connect with interested students earlier in the recruiting process.</a:t>
            </a:r>
          </a:p>
          <a:p>
            <a:pPr marL="285750" indent="-285750">
              <a:buFont typeface="Arial" panose="020B0604020202020204" pitchFamily="34" charset="0"/>
              <a:buChar char="•"/>
            </a:pPr>
            <a:endParaRPr lang="en-US" sz="14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dirty="0">
                <a:latin typeface="Roboto" panose="02000000000000000000" pitchFamily="2" charset="0"/>
                <a:ea typeface="Roboto" panose="02000000000000000000" pitchFamily="2" charset="0"/>
              </a:rPr>
              <a:t>Invite employers to join network to connect with job ready students.</a:t>
            </a:r>
          </a:p>
          <a:p>
            <a:endParaRPr lang="en-US" sz="1200" dirty="0">
              <a:latin typeface="Roboto" panose="02000000000000000000" pitchFamily="2" charset="0"/>
              <a:ea typeface="Roboto" panose="02000000000000000000" pitchFamily="2" charset="0"/>
            </a:endParaRPr>
          </a:p>
          <a:p>
            <a:endParaRPr lang="en-US" sz="1100" dirty="0">
              <a:latin typeface="Roboto" panose="02000000000000000000" pitchFamily="2" charset="0"/>
              <a:ea typeface="Roboto" panose="02000000000000000000" pitchFamily="2" charset="0"/>
            </a:endParaRPr>
          </a:p>
          <a:p>
            <a:endParaRPr lang="en-US" sz="1400"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62C4F823-E42D-3F29-9E86-320C5C720D91}"/>
              </a:ext>
            </a:extLst>
          </p:cNvPr>
          <p:cNvSpPr txBox="1"/>
          <p:nvPr/>
        </p:nvSpPr>
        <p:spPr>
          <a:xfrm>
            <a:off x="8318037" y="3834847"/>
            <a:ext cx="3759286" cy="2123658"/>
          </a:xfrm>
          <a:prstGeom prst="rect">
            <a:avLst/>
          </a:prstGeom>
          <a:noFill/>
          <a:ln w="19050">
            <a:noFill/>
          </a:ln>
        </p:spPr>
        <p:txBody>
          <a:bodyPr wrap="square" rtlCol="0">
            <a:spAutoFit/>
          </a:bodyPr>
          <a:lstStyle/>
          <a:p>
            <a:endParaRPr lang="en-US" sz="1100" dirty="0">
              <a:latin typeface="Roboto" panose="02000000000000000000" pitchFamily="2" charset="0"/>
              <a:ea typeface="Roboto" panose="02000000000000000000" pitchFamily="2" charset="0"/>
            </a:endParaRPr>
          </a:p>
          <a:p>
            <a:endParaRPr lang="en-US" sz="11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dirty="0">
                <a:latin typeface="Roboto" panose="02000000000000000000" pitchFamily="2" charset="0"/>
                <a:ea typeface="Roboto" panose="02000000000000000000" pitchFamily="2" charset="0"/>
              </a:rPr>
              <a:t>Advertise internships and job openings.</a:t>
            </a:r>
          </a:p>
          <a:p>
            <a:pPr marL="285750" indent="-285750">
              <a:buFont typeface="Arial" panose="020B0604020202020204" pitchFamily="34" charset="0"/>
              <a:buChar char="•"/>
            </a:pPr>
            <a:endParaRPr lang="en-US" sz="14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sz="1400" dirty="0">
                <a:latin typeface="Roboto" panose="02000000000000000000" pitchFamily="2" charset="0"/>
                <a:ea typeface="Roboto" panose="02000000000000000000" pitchFamily="2" charset="0"/>
              </a:rPr>
              <a:t>Find quality candidates with the skills you are looking for.</a:t>
            </a:r>
          </a:p>
          <a:p>
            <a:endParaRPr lang="en-US" sz="1200" dirty="0">
              <a:latin typeface="Roboto" panose="02000000000000000000" pitchFamily="2" charset="0"/>
              <a:ea typeface="Roboto" panose="02000000000000000000" pitchFamily="2" charset="0"/>
            </a:endParaRPr>
          </a:p>
          <a:p>
            <a:endParaRPr lang="en-US" sz="1200" dirty="0">
              <a:latin typeface="Roboto" panose="02000000000000000000" pitchFamily="2" charset="0"/>
              <a:ea typeface="Roboto" panose="02000000000000000000" pitchFamily="2" charset="0"/>
            </a:endParaRPr>
          </a:p>
          <a:p>
            <a:endParaRPr lang="en-US" sz="1200"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6F37D80E-EB78-A138-0B3D-C502C8E8BAD5}"/>
              </a:ext>
            </a:extLst>
          </p:cNvPr>
          <p:cNvSpPr txBox="1"/>
          <p:nvPr/>
        </p:nvSpPr>
        <p:spPr>
          <a:xfrm>
            <a:off x="827993" y="3535552"/>
            <a:ext cx="1117614" cy="369332"/>
          </a:xfrm>
          <a:prstGeom prst="rect">
            <a:avLst/>
          </a:prstGeom>
          <a:noFill/>
        </p:spPr>
        <p:txBody>
          <a:bodyPr wrap="none" rtlCol="0">
            <a:spAutoFit/>
          </a:bodyPr>
          <a:lstStyle/>
          <a:p>
            <a:r>
              <a:rPr lang="en-US" b="1">
                <a:latin typeface="Roboto" panose="02000000000000000000" pitchFamily="2" charset="0"/>
                <a:ea typeface="Roboto" panose="02000000000000000000" pitchFamily="2" charset="0"/>
              </a:rPr>
              <a:t>Students</a:t>
            </a:r>
          </a:p>
        </p:txBody>
      </p:sp>
      <p:sp>
        <p:nvSpPr>
          <p:cNvPr id="17" name="TextBox 16">
            <a:extLst>
              <a:ext uri="{FF2B5EF4-FFF2-40B4-BE49-F238E27FC236}">
                <a16:creationId xmlns:a16="http://schemas.microsoft.com/office/drawing/2014/main" id="{265DA7E1-01F9-DDB2-ADC9-F43C0BB28ADF}"/>
              </a:ext>
            </a:extLst>
          </p:cNvPr>
          <p:cNvSpPr txBox="1"/>
          <p:nvPr/>
        </p:nvSpPr>
        <p:spPr>
          <a:xfrm>
            <a:off x="4775767" y="3576226"/>
            <a:ext cx="2640466" cy="369332"/>
          </a:xfrm>
          <a:prstGeom prst="rect">
            <a:avLst/>
          </a:prstGeom>
          <a:noFill/>
        </p:spPr>
        <p:txBody>
          <a:bodyPr wrap="none" rtlCol="0">
            <a:spAutoFit/>
          </a:bodyPr>
          <a:lstStyle/>
          <a:p>
            <a:r>
              <a:rPr lang="en-US" b="1">
                <a:latin typeface="Roboto" panose="02000000000000000000" pitchFamily="2" charset="0"/>
                <a:ea typeface="Roboto" panose="02000000000000000000" pitchFamily="2" charset="0"/>
              </a:rPr>
              <a:t>Educational Institutions</a:t>
            </a:r>
          </a:p>
        </p:txBody>
      </p:sp>
      <p:sp>
        <p:nvSpPr>
          <p:cNvPr id="18" name="TextBox 17">
            <a:extLst>
              <a:ext uri="{FF2B5EF4-FFF2-40B4-BE49-F238E27FC236}">
                <a16:creationId xmlns:a16="http://schemas.microsoft.com/office/drawing/2014/main" id="{E1DC00B7-33CD-324B-F99A-7E816A311AC1}"/>
              </a:ext>
            </a:extLst>
          </p:cNvPr>
          <p:cNvSpPr txBox="1"/>
          <p:nvPr/>
        </p:nvSpPr>
        <p:spPr>
          <a:xfrm>
            <a:off x="9277059" y="3535552"/>
            <a:ext cx="1279517" cy="369332"/>
          </a:xfrm>
          <a:prstGeom prst="rect">
            <a:avLst/>
          </a:prstGeom>
          <a:noFill/>
        </p:spPr>
        <p:txBody>
          <a:bodyPr wrap="none" rtlCol="0">
            <a:spAutoFit/>
          </a:bodyPr>
          <a:lstStyle/>
          <a:p>
            <a:r>
              <a:rPr lang="en-US" b="1">
                <a:latin typeface="Roboto" panose="02000000000000000000" pitchFamily="2" charset="0"/>
                <a:ea typeface="Roboto" panose="02000000000000000000" pitchFamily="2" charset="0"/>
              </a:rPr>
              <a:t>Employers</a:t>
            </a:r>
          </a:p>
        </p:txBody>
      </p:sp>
      <p:pic>
        <p:nvPicPr>
          <p:cNvPr id="21" name="Graphic 20">
            <a:extLst>
              <a:ext uri="{FF2B5EF4-FFF2-40B4-BE49-F238E27FC236}">
                <a16:creationId xmlns:a16="http://schemas.microsoft.com/office/drawing/2014/main" id="{0587453E-A7D2-B462-972A-46E76BD06B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6241" y="2208666"/>
            <a:ext cx="1279517" cy="1279517"/>
          </a:xfrm>
          <a:prstGeom prst="rect">
            <a:avLst/>
          </a:prstGeom>
        </p:spPr>
      </p:pic>
      <p:pic>
        <p:nvPicPr>
          <p:cNvPr id="22" name="Graphic 21">
            <a:extLst>
              <a:ext uri="{FF2B5EF4-FFF2-40B4-BE49-F238E27FC236}">
                <a16:creationId xmlns:a16="http://schemas.microsoft.com/office/drawing/2014/main" id="{331D3AB7-BBFB-B729-0632-34808C1F41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7390" y="2173832"/>
            <a:ext cx="1314351" cy="1314351"/>
          </a:xfrm>
          <a:prstGeom prst="rect">
            <a:avLst/>
          </a:prstGeom>
        </p:spPr>
      </p:pic>
      <p:pic>
        <p:nvPicPr>
          <p:cNvPr id="3" name="Picture 2">
            <a:extLst>
              <a:ext uri="{FF2B5EF4-FFF2-40B4-BE49-F238E27FC236}">
                <a16:creationId xmlns:a16="http://schemas.microsoft.com/office/drawing/2014/main" id="{6F5E0DFF-82BC-D910-174F-D637CFF61D46}"/>
              </a:ext>
            </a:extLst>
          </p:cNvPr>
          <p:cNvPicPr>
            <a:picLocks noChangeAspect="1"/>
          </p:cNvPicPr>
          <p:nvPr/>
        </p:nvPicPr>
        <p:blipFill>
          <a:blip r:embed="rId7"/>
          <a:stretch>
            <a:fillRect/>
          </a:stretch>
        </p:blipFill>
        <p:spPr>
          <a:xfrm>
            <a:off x="868677" y="2007535"/>
            <a:ext cx="1422400" cy="1485900"/>
          </a:xfrm>
          <a:prstGeom prst="rect">
            <a:avLst/>
          </a:prstGeom>
        </p:spPr>
      </p:pic>
      <p:sp>
        <p:nvSpPr>
          <p:cNvPr id="6" name="Left-Right Arrow 5">
            <a:extLst>
              <a:ext uri="{FF2B5EF4-FFF2-40B4-BE49-F238E27FC236}">
                <a16:creationId xmlns:a16="http://schemas.microsoft.com/office/drawing/2014/main" id="{2B723EEA-530F-07E9-A694-B7C93DFCACD5}"/>
              </a:ext>
            </a:extLst>
          </p:cNvPr>
          <p:cNvSpPr/>
          <p:nvPr/>
        </p:nvSpPr>
        <p:spPr>
          <a:xfrm>
            <a:off x="3451788" y="3492002"/>
            <a:ext cx="995193" cy="4564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eft-Right Arrow 1">
            <a:extLst>
              <a:ext uri="{FF2B5EF4-FFF2-40B4-BE49-F238E27FC236}">
                <a16:creationId xmlns:a16="http://schemas.microsoft.com/office/drawing/2014/main" id="{7418F206-E9AF-596B-F735-0DE9B56C8E30}"/>
              </a:ext>
            </a:extLst>
          </p:cNvPr>
          <p:cNvSpPr/>
          <p:nvPr/>
        </p:nvSpPr>
        <p:spPr>
          <a:xfrm>
            <a:off x="7756312" y="3511790"/>
            <a:ext cx="995193" cy="4564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2 7">
            <a:extLst>
              <a:ext uri="{FF2B5EF4-FFF2-40B4-BE49-F238E27FC236}">
                <a16:creationId xmlns:a16="http://schemas.microsoft.com/office/drawing/2014/main" id="{1914D88C-B2E3-1E1A-A54B-57C465D3EE82}"/>
              </a:ext>
            </a:extLst>
          </p:cNvPr>
          <p:cNvSpPr/>
          <p:nvPr/>
        </p:nvSpPr>
        <p:spPr>
          <a:xfrm>
            <a:off x="9121609" y="4865347"/>
            <a:ext cx="2800264" cy="1528799"/>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 Feeder Schools</a:t>
            </a:r>
          </a:p>
        </p:txBody>
      </p:sp>
    </p:spTree>
    <p:extLst>
      <p:ext uri="{BB962C8B-B14F-4D97-AF65-F5344CB8AC3E}">
        <p14:creationId xmlns:p14="http://schemas.microsoft.com/office/powerpoint/2010/main" val="696986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531FC-41F6-026F-5102-2A651C4901DF}"/>
              </a:ext>
            </a:extLst>
          </p:cNvPr>
          <p:cNvSpPr>
            <a:spLocks noGrp="1"/>
          </p:cNvSpPr>
          <p:nvPr>
            <p:ph type="title"/>
          </p:nvPr>
        </p:nvSpPr>
        <p:spPr>
          <a:xfrm>
            <a:off x="839788" y="457200"/>
            <a:ext cx="4235132" cy="1473195"/>
          </a:xfrm>
        </p:spPr>
        <p:txBody>
          <a:bodyPr>
            <a:normAutofit/>
          </a:bodyPr>
          <a:lstStyle/>
          <a:p>
            <a:r>
              <a:rPr lang="en-US" sz="4000" dirty="0"/>
              <a:t>Follett Access</a:t>
            </a:r>
            <a:br>
              <a:rPr lang="en-US" sz="4000" dirty="0"/>
            </a:br>
            <a:r>
              <a:rPr lang="en-US" sz="2800" dirty="0"/>
              <a:t>Course by Course</a:t>
            </a:r>
            <a:endParaRPr lang="en-US" sz="4000" dirty="0"/>
          </a:p>
        </p:txBody>
      </p:sp>
      <p:pic>
        <p:nvPicPr>
          <p:cNvPr id="7" name="Content Placeholder 6" descr="A group of people walking&#10;&#10;Description automatically generated with medium confidence">
            <a:extLst>
              <a:ext uri="{FF2B5EF4-FFF2-40B4-BE49-F238E27FC236}">
                <a16:creationId xmlns:a16="http://schemas.microsoft.com/office/drawing/2014/main" id="{D522028A-A6FD-3A1B-AF95-D7EA8D375E21}"/>
              </a:ext>
            </a:extLst>
          </p:cNvPr>
          <p:cNvPicPr>
            <a:picLocks noGrp="1" noChangeAspect="1"/>
          </p:cNvPicPr>
          <p:nvPr>
            <p:ph idx="1"/>
          </p:nvPr>
        </p:nvPicPr>
        <p:blipFill rotWithShape="1">
          <a:blip r:embed="rId2"/>
          <a:srcRect l="31416" t="-5" r="376" b="5"/>
          <a:stretch/>
        </p:blipFill>
        <p:spPr>
          <a:xfrm>
            <a:off x="5183188" y="0"/>
            <a:ext cx="7008812" cy="6857999"/>
          </a:xfrm>
        </p:spPr>
      </p:pic>
      <p:sp>
        <p:nvSpPr>
          <p:cNvPr id="6" name="TextBox 5">
            <a:extLst>
              <a:ext uri="{FF2B5EF4-FFF2-40B4-BE49-F238E27FC236}">
                <a16:creationId xmlns:a16="http://schemas.microsoft.com/office/drawing/2014/main" id="{6FCDAB56-F165-29D9-3C6B-6FC936516867}"/>
              </a:ext>
            </a:extLst>
          </p:cNvPr>
          <p:cNvSpPr txBox="1"/>
          <p:nvPr/>
        </p:nvSpPr>
        <p:spPr>
          <a:xfrm>
            <a:off x="839788" y="2471176"/>
            <a:ext cx="3652606" cy="2862322"/>
          </a:xfrm>
          <a:prstGeom prst="rect">
            <a:avLst/>
          </a:prstGeom>
          <a:noFill/>
        </p:spPr>
        <p:txBody>
          <a:bodyPr wrap="square" rtlCol="0">
            <a:spAutoFit/>
          </a:bodyPr>
          <a:lstStyle/>
          <a:p>
            <a:r>
              <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Course Level Program</a:t>
            </a:r>
          </a:p>
          <a:p>
            <a:endPar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endParaRPr>
          </a:p>
          <a:p>
            <a:r>
              <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20-60% Off </a:t>
            </a:r>
          </a:p>
          <a:p>
            <a:endPar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endParaRPr>
          </a:p>
          <a:p>
            <a:r>
              <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Digital Materials</a:t>
            </a:r>
          </a:p>
          <a:p>
            <a:endPar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endParaRPr>
          </a:p>
          <a:p>
            <a:r>
              <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Opt-Out </a:t>
            </a:r>
          </a:p>
          <a:p>
            <a:endPar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endParaRPr>
          </a:p>
          <a:p>
            <a:r>
              <a:rPr lang="en-US" sz="2000">
                <a:solidFill>
                  <a:schemeClr val="accent2">
                    <a:lumMod val="10000"/>
                  </a:schemeClr>
                </a:solidFill>
                <a:latin typeface="Roboto" panose="02000000000000000000" pitchFamily="2" charset="0"/>
                <a:ea typeface="Roboto" panose="02000000000000000000" pitchFamily="2" charset="0"/>
                <a:cs typeface="Roboto" panose="02000000000000000000" pitchFamily="2" charset="0"/>
              </a:rPr>
              <a:t>Academic Freedom</a:t>
            </a:r>
          </a:p>
        </p:txBody>
      </p:sp>
    </p:spTree>
    <p:extLst>
      <p:ext uri="{BB962C8B-B14F-4D97-AF65-F5344CB8AC3E}">
        <p14:creationId xmlns:p14="http://schemas.microsoft.com/office/powerpoint/2010/main" val="191289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6B3B-5F13-469A-F222-2D827BE5632F}"/>
              </a:ext>
            </a:extLst>
          </p:cNvPr>
          <p:cNvSpPr>
            <a:spLocks noGrp="1"/>
          </p:cNvSpPr>
          <p:nvPr>
            <p:ph type="title"/>
          </p:nvPr>
        </p:nvSpPr>
        <p:spPr>
          <a:xfrm>
            <a:off x="1051560" y="365125"/>
            <a:ext cx="10515600" cy="935355"/>
          </a:xfrm>
        </p:spPr>
        <p:txBody>
          <a:bodyPr/>
          <a:lstStyle/>
          <a:p>
            <a:pPr>
              <a:lnSpc>
                <a:spcPts val="3733"/>
              </a:lnSpc>
              <a:defRPr/>
            </a:pPr>
            <a:r>
              <a:rPr lang="en-US" sz="4400" b="1">
                <a:latin typeface="IBM Plex Serif" panose="02060503050406000203" pitchFamily="18" charset="77"/>
                <a:cs typeface="Arial" panose="020B0604020202020204" pitchFamily="34" charset="0"/>
              </a:rPr>
              <a:t>Real Courses – Real Savings</a:t>
            </a:r>
          </a:p>
        </p:txBody>
      </p:sp>
      <p:pic>
        <p:nvPicPr>
          <p:cNvPr id="3" name="Picture 2">
            <a:extLst>
              <a:ext uri="{FF2B5EF4-FFF2-40B4-BE49-F238E27FC236}">
                <a16:creationId xmlns:a16="http://schemas.microsoft.com/office/drawing/2014/main" id="{41CD44B6-12E9-E95A-5784-12EBDE398D72}"/>
              </a:ext>
            </a:extLst>
          </p:cNvPr>
          <p:cNvPicPr>
            <a:picLocks noChangeAspect="1"/>
          </p:cNvPicPr>
          <p:nvPr/>
        </p:nvPicPr>
        <p:blipFill>
          <a:blip r:embed="rId3"/>
          <a:stretch>
            <a:fillRect/>
          </a:stretch>
        </p:blipFill>
        <p:spPr>
          <a:xfrm>
            <a:off x="771247" y="1501176"/>
            <a:ext cx="11076225" cy="3855648"/>
          </a:xfrm>
          <a:prstGeom prst="rect">
            <a:avLst/>
          </a:prstGeom>
        </p:spPr>
      </p:pic>
      <p:sp>
        <p:nvSpPr>
          <p:cNvPr id="4" name="TextBox 3">
            <a:extLst>
              <a:ext uri="{FF2B5EF4-FFF2-40B4-BE49-F238E27FC236}">
                <a16:creationId xmlns:a16="http://schemas.microsoft.com/office/drawing/2014/main" id="{55831618-A371-810F-3952-F41E0130AA64}"/>
              </a:ext>
            </a:extLst>
          </p:cNvPr>
          <p:cNvSpPr txBox="1"/>
          <p:nvPr/>
        </p:nvSpPr>
        <p:spPr>
          <a:xfrm>
            <a:off x="0" y="5580555"/>
            <a:ext cx="12192000" cy="461665"/>
          </a:xfrm>
          <a:prstGeom prst="rect">
            <a:avLst/>
          </a:prstGeom>
          <a:solidFill>
            <a:schemeClr val="accent1"/>
          </a:solidFill>
        </p:spPr>
        <p:txBody>
          <a:bodyPr wrap="square" rtlCol="0">
            <a:spAutoFit/>
          </a:bodyPr>
          <a:lstStyle/>
          <a:p>
            <a:r>
              <a:rPr lang="en-US" sz="2400" b="1" dirty="0">
                <a:solidFill>
                  <a:schemeClr val="bg1"/>
                </a:solidFill>
                <a:latin typeface="Roboto" panose="02000000000000000000" pitchFamily="2" charset="0"/>
                <a:ea typeface="Roboto" panose="02000000000000000000" pitchFamily="2" charset="0"/>
                <a:cs typeface="Roboto" panose="02000000000000000000" pitchFamily="2" charset="0"/>
              </a:rPr>
              <a:t>                  Fall 2023 Total Savings: $427,000</a:t>
            </a:r>
          </a:p>
        </p:txBody>
      </p:sp>
    </p:spTree>
    <p:extLst>
      <p:ext uri="{BB962C8B-B14F-4D97-AF65-F5344CB8AC3E}">
        <p14:creationId xmlns:p14="http://schemas.microsoft.com/office/powerpoint/2010/main" val="2023879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onut 27">
            <a:extLst>
              <a:ext uri="{FF2B5EF4-FFF2-40B4-BE49-F238E27FC236}">
                <a16:creationId xmlns:a16="http://schemas.microsoft.com/office/drawing/2014/main" id="{AFF2E00A-97F9-DF4E-BC01-94F0DE48D953}"/>
              </a:ext>
            </a:extLst>
          </p:cNvPr>
          <p:cNvSpPr/>
          <p:nvPr/>
        </p:nvSpPr>
        <p:spPr>
          <a:xfrm>
            <a:off x="11255433" y="5681749"/>
            <a:ext cx="1822620" cy="1822620"/>
          </a:xfrm>
          <a:prstGeom prst="donut">
            <a:avLst>
              <a:gd name="adj" fmla="val 14752"/>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900">
              <a:solidFill>
                <a:prstClr val="black"/>
              </a:solidFill>
              <a:latin typeface="Montserrat" pitchFamily="2" charset="77"/>
            </a:endParaRPr>
          </a:p>
        </p:txBody>
      </p:sp>
      <p:pic>
        <p:nvPicPr>
          <p:cNvPr id="2" name="Picture 1" descr="A screenshot of a computer&#10;&#10;Description automatically generated with medium confidence">
            <a:extLst>
              <a:ext uri="{FF2B5EF4-FFF2-40B4-BE49-F238E27FC236}">
                <a16:creationId xmlns:a16="http://schemas.microsoft.com/office/drawing/2014/main" id="{67C14A4C-D557-B046-9E9D-8E43552CD96F}"/>
              </a:ext>
            </a:extLst>
          </p:cNvPr>
          <p:cNvPicPr>
            <a:picLocks noChangeAspect="1"/>
          </p:cNvPicPr>
          <p:nvPr/>
        </p:nvPicPr>
        <p:blipFill>
          <a:blip r:embed="rId2"/>
          <a:stretch>
            <a:fillRect/>
          </a:stretch>
        </p:blipFill>
        <p:spPr>
          <a:xfrm>
            <a:off x="2839520" y="5357968"/>
            <a:ext cx="7086358" cy="872807"/>
          </a:xfrm>
          <a:prstGeom prst="rect">
            <a:avLst/>
          </a:prstGeom>
        </p:spPr>
      </p:pic>
      <p:graphicFrame>
        <p:nvGraphicFramePr>
          <p:cNvPr id="6" name="Chart 5">
            <a:extLst>
              <a:ext uri="{FF2B5EF4-FFF2-40B4-BE49-F238E27FC236}">
                <a16:creationId xmlns:a16="http://schemas.microsoft.com/office/drawing/2014/main" id="{339784E5-10B4-5AD9-283B-A7FABA47B21D}"/>
              </a:ext>
            </a:extLst>
          </p:cNvPr>
          <p:cNvGraphicFramePr>
            <a:graphicFrameLocks/>
          </p:cNvGraphicFramePr>
          <p:nvPr>
            <p:extLst>
              <p:ext uri="{D42A27DB-BD31-4B8C-83A1-F6EECF244321}">
                <p14:modId xmlns:p14="http://schemas.microsoft.com/office/powerpoint/2010/main" val="3660347653"/>
              </p:ext>
            </p:extLst>
          </p:nvPr>
        </p:nvGraphicFramePr>
        <p:xfrm>
          <a:off x="-1622155" y="1"/>
          <a:ext cx="13710833" cy="5535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1506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CBCAA86-69CE-4384-AAE9-A8E459D19787}"/>
              </a:ext>
            </a:extLst>
          </p:cNvPr>
          <p:cNvSpPr txBox="1"/>
          <p:nvPr/>
        </p:nvSpPr>
        <p:spPr>
          <a:xfrm>
            <a:off x="458101" y="1516997"/>
            <a:ext cx="9678676" cy="1693797"/>
          </a:xfrm>
          <a:prstGeom prst="rect">
            <a:avLst/>
          </a:prstGeom>
          <a:noFill/>
        </p:spPr>
        <p:txBody>
          <a:bodyPr wrap="square" rtlCol="0">
            <a:spAutoFit/>
          </a:bodyPr>
          <a:lstStyle/>
          <a:p>
            <a:pPr defTabSz="1219184">
              <a:lnSpc>
                <a:spcPct val="120000"/>
              </a:lnSpc>
              <a:spcBef>
                <a:spcPts val="1333"/>
              </a:spcBef>
              <a:defRPr/>
            </a:pPr>
            <a:endParaRPr lang="en-US" sz="1400" b="1" dirty="0">
              <a:solidFill>
                <a:srgbClr val="000000"/>
              </a:solidFill>
              <a:latin typeface="Franklin Gothic Heavy" panose="020B0603020102020204" pitchFamily="34" charset="0"/>
            </a:endParaRPr>
          </a:p>
          <a:p>
            <a:pPr marL="228594" indent="-228594" defTabSz="1219184">
              <a:lnSpc>
                <a:spcPct val="120000"/>
              </a:lnSpc>
              <a:spcBef>
                <a:spcPts val="1333"/>
              </a:spcBef>
              <a:buFont typeface="Arial" panose="020B0604020202020204" pitchFamily="34" charset="0"/>
              <a:buChar char="•"/>
              <a:defRPr/>
            </a:pPr>
            <a:endParaRPr lang="en-US" sz="1400" b="1" dirty="0">
              <a:solidFill>
                <a:srgbClr val="000000"/>
              </a:solidFill>
              <a:latin typeface="Franklin Gothic Heavy" panose="020B0603020102020204" pitchFamily="34" charset="0"/>
            </a:endParaRPr>
          </a:p>
          <a:p>
            <a:pPr marL="304792" indent="-304792" algn="ctr" defTabSz="1219184">
              <a:lnSpc>
                <a:spcPct val="120000"/>
              </a:lnSpc>
              <a:spcBef>
                <a:spcPts val="1333"/>
              </a:spcBef>
              <a:buFont typeface="Arial" panose="020B0604020202020204" pitchFamily="34" charset="0"/>
              <a:buChar char="•"/>
              <a:defRPr/>
            </a:pPr>
            <a:endParaRPr lang="en-US" sz="1400" b="1" dirty="0">
              <a:solidFill>
                <a:srgbClr val="000000"/>
              </a:solidFill>
              <a:latin typeface="Franklin Gothic Heavy" panose="020B0603020102020204" pitchFamily="34" charset="0"/>
            </a:endParaRPr>
          </a:p>
          <a:p>
            <a:pPr algn="just"/>
            <a:endParaRPr lang="en-ID" sz="1600" dirty="0">
              <a:latin typeface="Franklin Gothic Medium" panose="020B0603020102020204" pitchFamily="34" charset="0"/>
              <a:ea typeface="Open Sans" panose="020B0606030504020204" pitchFamily="34" charset="0"/>
              <a:cs typeface="Open Sans" panose="020B0606030504020204" pitchFamily="34" charset="0"/>
            </a:endParaRPr>
          </a:p>
          <a:p>
            <a:pPr algn="just"/>
            <a:endParaRPr lang="en-ID" sz="1600" dirty="0">
              <a:latin typeface="Franklin Gothic Medium" panose="020B06030201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FCC8B8C-4E02-4974-9F91-E462F7E24942}"/>
              </a:ext>
            </a:extLst>
          </p:cNvPr>
          <p:cNvSpPr txBox="1"/>
          <p:nvPr/>
        </p:nvSpPr>
        <p:spPr>
          <a:xfrm>
            <a:off x="458101" y="380404"/>
            <a:ext cx="10072910" cy="884025"/>
          </a:xfrm>
          <a:prstGeom prst="rect">
            <a:avLst/>
          </a:prstGeom>
          <a:noFill/>
        </p:spPr>
        <p:txBody>
          <a:bodyPr wrap="square" rtlCol="0">
            <a:spAutoFit/>
          </a:bodyPr>
          <a:lstStyle/>
          <a:p>
            <a:pPr defTabSz="914354">
              <a:lnSpc>
                <a:spcPts val="3200"/>
              </a:lnSpc>
            </a:pPr>
            <a:r>
              <a:rPr lang="en-US" sz="3733" b="1" spc="151" dirty="0">
                <a:solidFill>
                  <a:srgbClr val="043261"/>
                </a:solidFill>
                <a:latin typeface="IBM Plex Serif" panose="02060503050406000203" pitchFamily="18" charset="77"/>
              </a:rPr>
              <a:t>ONE CLICK ACCESS = CONVENIENCE</a:t>
            </a:r>
          </a:p>
          <a:p>
            <a:pPr defTabSz="914354">
              <a:lnSpc>
                <a:spcPts val="3200"/>
              </a:lnSpc>
            </a:pPr>
            <a:r>
              <a:rPr lang="en-US" sz="2400" b="1" spc="151" dirty="0">
                <a:solidFill>
                  <a:srgbClr val="043261"/>
                </a:solidFill>
                <a:latin typeface="IBM Plex Serif" panose="02060503050406000203" pitchFamily="18" charset="77"/>
              </a:rPr>
              <a:t>A CAMPUS-BASED SOLUTION</a:t>
            </a:r>
          </a:p>
        </p:txBody>
      </p:sp>
      <p:sp>
        <p:nvSpPr>
          <p:cNvPr id="5" name="Google Shape;110;p22">
            <a:extLst>
              <a:ext uri="{FF2B5EF4-FFF2-40B4-BE49-F238E27FC236}">
                <a16:creationId xmlns:a16="http://schemas.microsoft.com/office/drawing/2014/main" id="{F2BD5D0B-BA40-1CB1-DF46-3E5F30669D9E}"/>
              </a:ext>
            </a:extLst>
          </p:cNvPr>
          <p:cNvSpPr txBox="1"/>
          <p:nvPr/>
        </p:nvSpPr>
        <p:spPr>
          <a:xfrm>
            <a:off x="756922" y="1517461"/>
            <a:ext cx="7441856" cy="445186"/>
          </a:xfrm>
          <a:prstGeom prst="rect">
            <a:avLst/>
          </a:prstGeom>
          <a:noFill/>
          <a:ln>
            <a:noFill/>
          </a:ln>
        </p:spPr>
        <p:txBody>
          <a:bodyPr spcFirstLastPara="1" wrap="square" lIns="25400" tIns="25400" rIns="25400" bIns="25400" anchor="ctr" anchorCtr="0">
            <a:spAutoFit/>
          </a:bodyPr>
          <a:lstStyle/>
          <a:p>
            <a:pPr defTabSz="914354">
              <a:lnSpc>
                <a:spcPct val="120000"/>
              </a:lnSpc>
              <a:buClr>
                <a:srgbClr val="263F7D"/>
              </a:buClr>
              <a:buSzPts val="6000"/>
              <a:defRPr/>
            </a:pPr>
            <a:r>
              <a:rPr lang="en-US" sz="2133" b="1"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Lora"/>
              </a:rPr>
              <a:t>Students Access Course Materials on Day One Effortlessly</a:t>
            </a:r>
            <a:endParaRPr sz="3200" b="1" dirty="0">
              <a:solidFill>
                <a:srgbClr val="FFFFFF"/>
              </a:solidFill>
              <a:latin typeface="Roboto" panose="02000000000000000000" pitchFamily="2" charset="0"/>
              <a:ea typeface="Roboto" panose="02000000000000000000" pitchFamily="2" charset="0"/>
              <a:cs typeface="Roboto" panose="02000000000000000000" pitchFamily="2" charset="0"/>
              <a:sym typeface="Lora"/>
            </a:endParaRPr>
          </a:p>
        </p:txBody>
      </p:sp>
      <p:sp>
        <p:nvSpPr>
          <p:cNvPr id="6" name="Google Shape;109;p22">
            <a:extLst>
              <a:ext uri="{FF2B5EF4-FFF2-40B4-BE49-F238E27FC236}">
                <a16:creationId xmlns:a16="http://schemas.microsoft.com/office/drawing/2014/main" id="{D9E2E835-BF5B-C3A7-62DB-13D557C1B138}"/>
              </a:ext>
            </a:extLst>
          </p:cNvPr>
          <p:cNvSpPr txBox="1"/>
          <p:nvPr/>
        </p:nvSpPr>
        <p:spPr>
          <a:xfrm>
            <a:off x="756923" y="1915124"/>
            <a:ext cx="7339421" cy="3966792"/>
          </a:xfrm>
          <a:prstGeom prst="rect">
            <a:avLst/>
          </a:prstGeom>
          <a:noFill/>
          <a:ln>
            <a:noFill/>
          </a:ln>
        </p:spPr>
        <p:txBody>
          <a:bodyPr spcFirstLastPara="1" wrap="square" lIns="25400" tIns="25400" rIns="25400" bIns="25400" anchor="t" anchorCtr="0">
            <a:spAutoFit/>
          </a:bodyPr>
          <a:lstStyle/>
          <a:p>
            <a:pPr defTabSz="914354">
              <a:lnSpc>
                <a:spcPct val="80000"/>
              </a:lnSpc>
              <a:spcBef>
                <a:spcPts val="1600"/>
              </a:spcBef>
              <a:buClr>
                <a:srgbClr val="263F7D"/>
              </a:buClr>
              <a:buSzPts val="4400"/>
              <a:defRPr/>
            </a:pPr>
            <a:r>
              <a:rPr lang="en-US"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rPr>
              <a:t>Follett’s “Digital-First” Access Programs provide students with access to course materials inside the LMS.</a:t>
            </a:r>
          </a:p>
          <a:p>
            <a:pPr marL="457189" indent="-457189" defTabSz="914354">
              <a:lnSpc>
                <a:spcPct val="80000"/>
              </a:lnSpc>
              <a:spcBef>
                <a:spcPts val="1600"/>
              </a:spcBef>
              <a:buSzPct val="100000"/>
              <a:buFont typeface="Arial" panose="020B0604020202020204" pitchFamily="34" charset="0"/>
              <a:buChar char="•"/>
              <a:defRPr/>
            </a:pPr>
            <a:r>
              <a:rPr lang="en-US"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rPr>
              <a:t>One location for course materials</a:t>
            </a:r>
          </a:p>
          <a:p>
            <a:pPr marL="457189" indent="-457189" defTabSz="914354">
              <a:lnSpc>
                <a:spcPct val="80000"/>
              </a:lnSpc>
              <a:spcBef>
                <a:spcPts val="1600"/>
              </a:spcBef>
              <a:buSzPct val="100000"/>
              <a:buFont typeface="Arial" panose="020B0604020202020204" pitchFamily="34" charset="0"/>
              <a:buChar char="•"/>
              <a:defRPr/>
            </a:pPr>
            <a:r>
              <a:rPr lang="en-US"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rPr>
              <a:t>One login for all students</a:t>
            </a:r>
          </a:p>
          <a:p>
            <a:pPr marL="457189" indent="-457189" defTabSz="914354">
              <a:lnSpc>
                <a:spcPct val="80000"/>
              </a:lnSpc>
              <a:spcBef>
                <a:spcPts val="1600"/>
              </a:spcBef>
              <a:buSzPct val="100000"/>
              <a:buFont typeface="Arial" panose="020B0604020202020204" pitchFamily="34" charset="0"/>
              <a:buChar char="•"/>
              <a:defRPr/>
            </a:pPr>
            <a:r>
              <a:rPr lang="en-US"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rPr>
              <a:t>Grade sync </a:t>
            </a:r>
          </a:p>
          <a:p>
            <a:pPr marL="457189" indent="-457189" defTabSz="914354">
              <a:lnSpc>
                <a:spcPct val="80000"/>
              </a:lnSpc>
              <a:spcBef>
                <a:spcPts val="1600"/>
              </a:spcBef>
              <a:buSzPct val="100000"/>
              <a:buFont typeface="Arial" panose="020B0604020202020204" pitchFamily="34" charset="0"/>
              <a:buChar char="•"/>
              <a:defRPr/>
            </a:pPr>
            <a:r>
              <a:rPr lang="en-US"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rPr>
              <a:t>This technology enhances:</a:t>
            </a:r>
          </a:p>
          <a:p>
            <a:pPr marL="914377" lvl="1" indent="-457189" defTabSz="914354">
              <a:lnSpc>
                <a:spcPct val="80000"/>
              </a:lnSpc>
              <a:spcBef>
                <a:spcPts val="1600"/>
              </a:spcBef>
              <a:buSzPct val="100000"/>
              <a:buFont typeface="Arial" panose="020B0604020202020204" pitchFamily="34" charset="0"/>
              <a:buChar char="•"/>
              <a:defRPr/>
            </a:pPr>
            <a:r>
              <a:rPr lang="en-US"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rPr>
              <a:t>Success – Improved learning outcomes</a:t>
            </a:r>
          </a:p>
          <a:p>
            <a:pPr marL="914377" lvl="1" indent="-457189" defTabSz="914354">
              <a:lnSpc>
                <a:spcPct val="80000"/>
              </a:lnSpc>
              <a:spcBef>
                <a:spcPts val="1600"/>
              </a:spcBef>
              <a:buSzPct val="100000"/>
              <a:buFont typeface="Arial" panose="020B0604020202020204" pitchFamily="34" charset="0"/>
              <a:buChar char="•"/>
              <a:defRPr/>
            </a:pPr>
            <a:r>
              <a:rPr lang="en-US"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rPr>
              <a:t>Privacy – Student data is protected</a:t>
            </a:r>
          </a:p>
          <a:p>
            <a:pPr marL="914377" lvl="1" indent="-457189" defTabSz="914354">
              <a:lnSpc>
                <a:spcPct val="80000"/>
              </a:lnSpc>
              <a:spcBef>
                <a:spcPts val="1600"/>
              </a:spcBef>
              <a:buSzPct val="100000"/>
              <a:buFont typeface="Arial" panose="020B0604020202020204" pitchFamily="34" charset="0"/>
              <a:buChar char="•"/>
              <a:defRPr/>
            </a:pPr>
            <a:r>
              <a:rPr lang="en-US"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rPr>
              <a:t>Affordability – Access programs affect affordability</a:t>
            </a:r>
            <a:endParaRPr sz="1867" dirty="0">
              <a:solidFill>
                <a:schemeClr val="accent3">
                  <a:lumMod val="50000"/>
                </a:schemeClr>
              </a:solidFill>
              <a:latin typeface="Roboto" panose="02000000000000000000" pitchFamily="2" charset="0"/>
              <a:ea typeface="Roboto" panose="02000000000000000000" pitchFamily="2" charset="0"/>
              <a:cs typeface="Roboto" panose="02000000000000000000" pitchFamily="2" charset="0"/>
              <a:sym typeface="Avenir"/>
            </a:endParaRPr>
          </a:p>
          <a:p>
            <a:pPr marL="184141" defTabSz="914354">
              <a:lnSpc>
                <a:spcPct val="80000"/>
              </a:lnSpc>
              <a:buClr>
                <a:srgbClr val="1D3060"/>
              </a:buClr>
              <a:buSzPts val="5000"/>
              <a:defRPr/>
            </a:pPr>
            <a:endParaRPr sz="2500" baseline="30000" dirty="0">
              <a:solidFill>
                <a:srgbClr val="262626"/>
              </a:solidFill>
              <a:latin typeface="Avenir"/>
              <a:ea typeface="Avenir"/>
              <a:cs typeface="Avenir"/>
              <a:sym typeface="Avenir"/>
            </a:endParaRPr>
          </a:p>
        </p:txBody>
      </p:sp>
      <p:pic>
        <p:nvPicPr>
          <p:cNvPr id="8" name="Google Shape;114;p22">
            <a:extLst>
              <a:ext uri="{FF2B5EF4-FFF2-40B4-BE49-F238E27FC236}">
                <a16:creationId xmlns:a16="http://schemas.microsoft.com/office/drawing/2014/main" id="{80B66F05-406E-B621-6788-E69D24BAC273}"/>
              </a:ext>
            </a:extLst>
          </p:cNvPr>
          <p:cNvPicPr preferRelativeResize="0"/>
          <p:nvPr/>
        </p:nvPicPr>
        <p:blipFill>
          <a:blip r:embed="rId3">
            <a:alphaModFix/>
          </a:blip>
          <a:stretch>
            <a:fillRect/>
          </a:stretch>
        </p:blipFill>
        <p:spPr>
          <a:xfrm>
            <a:off x="8417203" y="821037"/>
            <a:ext cx="3316696" cy="5399825"/>
          </a:xfrm>
          <a:prstGeom prst="rect">
            <a:avLst/>
          </a:prstGeom>
          <a:noFill/>
          <a:ln>
            <a:noFill/>
          </a:ln>
        </p:spPr>
      </p:pic>
    </p:spTree>
    <p:extLst>
      <p:ext uri="{BB962C8B-B14F-4D97-AF65-F5344CB8AC3E}">
        <p14:creationId xmlns:p14="http://schemas.microsoft.com/office/powerpoint/2010/main" val="362443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6C2B-A7FD-16A3-A71D-DEC849536814}"/>
              </a:ext>
            </a:extLst>
          </p:cNvPr>
          <p:cNvSpPr>
            <a:spLocks noGrp="1"/>
          </p:cNvSpPr>
          <p:nvPr>
            <p:ph type="ctrTitle" idx="4294967295"/>
          </p:nvPr>
        </p:nvSpPr>
        <p:spPr>
          <a:xfrm>
            <a:off x="602597" y="4840941"/>
            <a:ext cx="5973015" cy="1646238"/>
          </a:xfrm>
        </p:spPr>
        <p:txBody>
          <a:bodyPr>
            <a:normAutofit/>
          </a:bodyPr>
          <a:lstStyle/>
          <a:p>
            <a:pPr algn="ctr"/>
            <a:r>
              <a:rPr lang="en-US" sz="7200" dirty="0"/>
              <a:t>Thank You</a:t>
            </a:r>
          </a:p>
        </p:txBody>
      </p:sp>
    </p:spTree>
    <p:extLst>
      <p:ext uri="{BB962C8B-B14F-4D97-AF65-F5344CB8AC3E}">
        <p14:creationId xmlns:p14="http://schemas.microsoft.com/office/powerpoint/2010/main" val="1557915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6B3B-5F13-469A-F222-2D827BE5632F}"/>
              </a:ext>
            </a:extLst>
          </p:cNvPr>
          <p:cNvSpPr>
            <a:spLocks noGrp="1"/>
          </p:cNvSpPr>
          <p:nvPr>
            <p:ph type="title"/>
          </p:nvPr>
        </p:nvSpPr>
        <p:spPr>
          <a:xfrm>
            <a:off x="1051560" y="365125"/>
            <a:ext cx="10515600" cy="935355"/>
          </a:xfrm>
        </p:spPr>
        <p:txBody>
          <a:bodyPr/>
          <a:lstStyle/>
          <a:p>
            <a:pPr>
              <a:lnSpc>
                <a:spcPts val="3733"/>
              </a:lnSpc>
              <a:defRPr/>
            </a:pPr>
            <a:r>
              <a:rPr lang="en-US" sz="4400" b="1">
                <a:latin typeface="IBM Plex Serif" panose="02060503050406000203" pitchFamily="18" charset="77"/>
                <a:cs typeface="Arial" panose="020B0604020202020204" pitchFamily="34" charset="0"/>
              </a:rPr>
              <a:t>Price Changes– Consumer Goods</a:t>
            </a:r>
          </a:p>
        </p:txBody>
      </p:sp>
      <p:pic>
        <p:nvPicPr>
          <p:cNvPr id="7" name="Picture 6">
            <a:extLst>
              <a:ext uri="{FF2B5EF4-FFF2-40B4-BE49-F238E27FC236}">
                <a16:creationId xmlns:a16="http://schemas.microsoft.com/office/drawing/2014/main" id="{8A1E37E4-84D6-5772-A05D-C09FD1F4827B}"/>
              </a:ext>
            </a:extLst>
          </p:cNvPr>
          <p:cNvPicPr>
            <a:picLocks noChangeAspect="1"/>
          </p:cNvPicPr>
          <p:nvPr/>
        </p:nvPicPr>
        <p:blipFill>
          <a:blip r:embed="rId2"/>
          <a:stretch>
            <a:fillRect/>
          </a:stretch>
        </p:blipFill>
        <p:spPr>
          <a:xfrm>
            <a:off x="6231026" y="1144722"/>
            <a:ext cx="4900203" cy="5068575"/>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C5F1F09F-0DE4-5D0E-34BE-575E6637E232}"/>
              </a:ext>
            </a:extLst>
          </p:cNvPr>
          <p:cNvPicPr>
            <a:picLocks noChangeAspect="1"/>
          </p:cNvPicPr>
          <p:nvPr/>
        </p:nvPicPr>
        <p:blipFill rotWithShape="1">
          <a:blip r:embed="rId3">
            <a:alphaModFix amt="50000"/>
          </a:blip>
          <a:srcRect l="18052" r="13390"/>
          <a:stretch/>
        </p:blipFill>
        <p:spPr>
          <a:xfrm>
            <a:off x="1024071" y="1144722"/>
            <a:ext cx="5206955" cy="5068575"/>
          </a:xfrm>
          <a:prstGeom prst="rect">
            <a:avLst/>
          </a:prstGeom>
        </p:spPr>
      </p:pic>
    </p:spTree>
    <p:extLst>
      <p:ext uri="{BB962C8B-B14F-4D97-AF65-F5344CB8AC3E}">
        <p14:creationId xmlns:p14="http://schemas.microsoft.com/office/powerpoint/2010/main" val="25219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F335A6-C7D5-9348-B38D-5DA5F81D8F72}"/>
              </a:ext>
            </a:extLst>
          </p:cNvPr>
          <p:cNvSpPr/>
          <p:nvPr/>
        </p:nvSpPr>
        <p:spPr>
          <a:xfrm>
            <a:off x="4503817" y="2474096"/>
            <a:ext cx="7687787" cy="43839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337">
              <a:solidFill>
                <a:prstClr val="white"/>
              </a:solidFill>
              <a:latin typeface="Montserrat" pitchFamily="2" charset="77"/>
            </a:endParaRPr>
          </a:p>
        </p:txBody>
      </p:sp>
      <p:grpSp>
        <p:nvGrpSpPr>
          <p:cNvPr id="32" name="Group 31">
            <a:extLst>
              <a:ext uri="{FF2B5EF4-FFF2-40B4-BE49-F238E27FC236}">
                <a16:creationId xmlns:a16="http://schemas.microsoft.com/office/drawing/2014/main" id="{A62A3D23-4C86-8249-80CB-48779C9E5FFF}"/>
              </a:ext>
            </a:extLst>
          </p:cNvPr>
          <p:cNvGrpSpPr/>
          <p:nvPr/>
        </p:nvGrpSpPr>
        <p:grpSpPr>
          <a:xfrm>
            <a:off x="7712109" y="1002087"/>
            <a:ext cx="1256780" cy="1256780"/>
            <a:chOff x="6586406" y="4646399"/>
            <a:chExt cx="1439997" cy="1439997"/>
          </a:xfrm>
        </p:grpSpPr>
        <p:grpSp>
          <p:nvGrpSpPr>
            <p:cNvPr id="33" name="Group 32">
              <a:extLst>
                <a:ext uri="{FF2B5EF4-FFF2-40B4-BE49-F238E27FC236}">
                  <a16:creationId xmlns:a16="http://schemas.microsoft.com/office/drawing/2014/main" id="{88CE3407-056E-E245-A067-CFBBC07121E5}"/>
                </a:ext>
              </a:extLst>
            </p:cNvPr>
            <p:cNvGrpSpPr/>
            <p:nvPr/>
          </p:nvGrpSpPr>
          <p:grpSpPr>
            <a:xfrm>
              <a:off x="6586406" y="4646399"/>
              <a:ext cx="1439997" cy="1439997"/>
              <a:chOff x="572687" y="4146692"/>
              <a:chExt cx="1439997" cy="1439997"/>
            </a:xfrm>
          </p:grpSpPr>
          <p:grpSp>
            <p:nvGrpSpPr>
              <p:cNvPr id="35" name="Group 34">
                <a:extLst>
                  <a:ext uri="{FF2B5EF4-FFF2-40B4-BE49-F238E27FC236}">
                    <a16:creationId xmlns:a16="http://schemas.microsoft.com/office/drawing/2014/main" id="{0BB1559D-64C3-354F-9AE1-E2BF616CE4AA}"/>
                  </a:ext>
                </a:extLst>
              </p:cNvPr>
              <p:cNvGrpSpPr/>
              <p:nvPr/>
            </p:nvGrpSpPr>
            <p:grpSpPr>
              <a:xfrm>
                <a:off x="572687" y="4146692"/>
                <a:ext cx="1439997" cy="1439997"/>
                <a:chOff x="4649812" y="3440065"/>
                <a:chExt cx="1013644" cy="1013644"/>
              </a:xfrm>
            </p:grpSpPr>
            <p:sp>
              <p:nvSpPr>
                <p:cNvPr id="37" name="Oval 36">
                  <a:extLst>
                    <a:ext uri="{FF2B5EF4-FFF2-40B4-BE49-F238E27FC236}">
                      <a16:creationId xmlns:a16="http://schemas.microsoft.com/office/drawing/2014/main" id="{035ACBCD-10CC-5642-90C3-88E46F43AB6B}"/>
                    </a:ext>
                  </a:extLst>
                </p:cNvPr>
                <p:cNvSpPr/>
                <p:nvPr/>
              </p:nvSpPr>
              <p:spPr>
                <a:xfrm>
                  <a:off x="4649812" y="3440065"/>
                  <a:ext cx="1013644" cy="1013644"/>
                </a:xfrm>
                <a:prstGeom prst="ellipse">
                  <a:avLst/>
                </a:prstGeom>
                <a:solidFill>
                  <a:schemeClr val="bg2">
                    <a:lumMod val="90000"/>
                    <a:alpha val="90000"/>
                  </a:schemeClr>
                </a:solidFill>
                <a:ln>
                  <a:solidFill>
                    <a:srgbClr val="ABC39B"/>
                  </a:solidFill>
                </a:ln>
                <a:effectLst>
                  <a:outerShdw blurRad="50800" dist="50800" dir="5400000" algn="ctr"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sp>
              <p:nvSpPr>
                <p:cNvPr id="38" name="Pie 14">
                  <a:extLst>
                    <a:ext uri="{FF2B5EF4-FFF2-40B4-BE49-F238E27FC236}">
                      <a16:creationId xmlns:a16="http://schemas.microsoft.com/office/drawing/2014/main" id="{F5D88664-9B2A-2446-B0BE-1DBC336F4D98}"/>
                    </a:ext>
                  </a:extLst>
                </p:cNvPr>
                <p:cNvSpPr/>
                <p:nvPr/>
              </p:nvSpPr>
              <p:spPr>
                <a:xfrm flipH="1">
                  <a:off x="4649812" y="3440065"/>
                  <a:ext cx="1013644" cy="1013644"/>
                </a:xfrm>
                <a:prstGeom prst="pie">
                  <a:avLst>
                    <a:gd name="adj1" fmla="val 8092163"/>
                    <a:gd name="adj2" fmla="val 16200000"/>
                  </a:avLst>
                </a:prstGeom>
                <a:solidFill>
                  <a:srgbClr val="ABC39B"/>
                </a:solidFill>
                <a:ln>
                  <a:solidFill>
                    <a:srgbClr val="ABC39B"/>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sp>
              <p:nvSpPr>
                <p:cNvPr id="39" name="Oval 38">
                  <a:extLst>
                    <a:ext uri="{FF2B5EF4-FFF2-40B4-BE49-F238E27FC236}">
                      <a16:creationId xmlns:a16="http://schemas.microsoft.com/office/drawing/2014/main" id="{B87D0BC9-BB3F-D64A-BA68-5851C00687A9}"/>
                    </a:ext>
                  </a:extLst>
                </p:cNvPr>
                <p:cNvSpPr/>
                <p:nvPr/>
              </p:nvSpPr>
              <p:spPr>
                <a:xfrm>
                  <a:off x="4730680" y="3520933"/>
                  <a:ext cx="851908" cy="851908"/>
                </a:xfrm>
                <a:prstGeom prst="ellipse">
                  <a:avLst/>
                </a:prstGeom>
                <a:solidFill>
                  <a:schemeClr val="accent6"/>
                </a:solidFill>
                <a:ln>
                  <a:solidFill>
                    <a:srgbClr val="ABC39B"/>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grpSp>
          <p:sp>
            <p:nvSpPr>
              <p:cNvPr id="36" name="Oval 35">
                <a:extLst>
                  <a:ext uri="{FF2B5EF4-FFF2-40B4-BE49-F238E27FC236}">
                    <a16:creationId xmlns:a16="http://schemas.microsoft.com/office/drawing/2014/main" id="{27925F5C-ECC9-D14D-8C44-8BCE57CA9BB2}"/>
                  </a:ext>
                </a:extLst>
              </p:cNvPr>
              <p:cNvSpPr/>
              <p:nvPr/>
            </p:nvSpPr>
            <p:spPr>
              <a:xfrm>
                <a:off x="1646000" y="5238892"/>
                <a:ext cx="206162" cy="206162"/>
              </a:xfrm>
              <a:prstGeom prst="ellipse">
                <a:avLst/>
              </a:prstGeom>
              <a:solidFill>
                <a:schemeClr val="accent2"/>
              </a:solidFill>
              <a:ln>
                <a:solidFill>
                  <a:srgbClr val="ABC39B"/>
                </a:solidFill>
              </a:ln>
              <a:effectLst>
                <a:outerShdw blurRad="88900" dist="50800" dir="5400000" algn="ctr" rotWithShape="0">
                  <a:srgbClr val="000000">
                    <a:alpha val="9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ID" sz="337">
                  <a:solidFill>
                    <a:prstClr val="white"/>
                  </a:solidFill>
                  <a:latin typeface="Montserrat" pitchFamily="2" charset="77"/>
                </a:endParaRPr>
              </a:p>
            </p:txBody>
          </p:sp>
        </p:grpSp>
        <p:sp>
          <p:nvSpPr>
            <p:cNvPr id="34" name="AutoShape 59">
              <a:extLst>
                <a:ext uri="{FF2B5EF4-FFF2-40B4-BE49-F238E27FC236}">
                  <a16:creationId xmlns:a16="http://schemas.microsoft.com/office/drawing/2014/main" id="{697C8B78-7EA9-7941-8E71-2191E7EC38C2}"/>
                </a:ext>
              </a:extLst>
            </p:cNvPr>
            <p:cNvSpPr>
              <a:spLocks/>
            </p:cNvSpPr>
            <p:nvPr/>
          </p:nvSpPr>
          <p:spPr bwMode="auto">
            <a:xfrm>
              <a:off x="6931765" y="5049724"/>
              <a:ext cx="634428" cy="633346"/>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ABC39B"/>
            </a:solidFill>
            <a:ln>
              <a:solidFill>
                <a:srgbClr val="ABC39B"/>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523" tIns="9523" rIns="9523" bIns="9523" anchor="ctr"/>
            <a:lstStyle/>
            <a:p>
              <a:pPr algn="ctr" defTabSz="114266" fontAlgn="base" hangingPunct="0">
                <a:spcBef>
                  <a:spcPct val="0"/>
                </a:spcBef>
                <a:spcAft>
                  <a:spcPct val="0"/>
                </a:spcAft>
                <a:defRPr/>
              </a:pPr>
              <a:endParaRPr lang="en-US" sz="337">
                <a:solidFill>
                  <a:srgbClr val="FFFFFF"/>
                </a:solidFill>
                <a:effectLst>
                  <a:outerShdw blurRad="38100" dist="38100" dir="2700000" algn="tl">
                    <a:srgbClr val="000000"/>
                  </a:outerShdw>
                </a:effectLst>
                <a:latin typeface="Montserrat" pitchFamily="2" charset="77"/>
                <a:sym typeface="Gill Sans" charset="0"/>
              </a:endParaRPr>
            </a:p>
          </p:txBody>
        </p:sp>
      </p:grpSp>
      <p:grpSp>
        <p:nvGrpSpPr>
          <p:cNvPr id="40" name="Group 39">
            <a:extLst>
              <a:ext uri="{FF2B5EF4-FFF2-40B4-BE49-F238E27FC236}">
                <a16:creationId xmlns:a16="http://schemas.microsoft.com/office/drawing/2014/main" id="{E2D37147-9AFD-C345-BFCD-5F2FEF17F770}"/>
              </a:ext>
            </a:extLst>
          </p:cNvPr>
          <p:cNvGrpSpPr/>
          <p:nvPr/>
        </p:nvGrpSpPr>
        <p:grpSpPr>
          <a:xfrm>
            <a:off x="7553987" y="4635647"/>
            <a:ext cx="1256780" cy="1256780"/>
            <a:chOff x="6586406" y="4646399"/>
            <a:chExt cx="1439997" cy="1439997"/>
          </a:xfrm>
        </p:grpSpPr>
        <p:grpSp>
          <p:nvGrpSpPr>
            <p:cNvPr id="41" name="Group 40">
              <a:extLst>
                <a:ext uri="{FF2B5EF4-FFF2-40B4-BE49-F238E27FC236}">
                  <a16:creationId xmlns:a16="http://schemas.microsoft.com/office/drawing/2014/main" id="{101BAFEE-6B5D-A944-AA34-C135D34A0AD2}"/>
                </a:ext>
              </a:extLst>
            </p:cNvPr>
            <p:cNvGrpSpPr/>
            <p:nvPr/>
          </p:nvGrpSpPr>
          <p:grpSpPr>
            <a:xfrm>
              <a:off x="6586406" y="4646399"/>
              <a:ext cx="1439997" cy="1439997"/>
              <a:chOff x="572687" y="4146692"/>
              <a:chExt cx="1439997" cy="1439997"/>
            </a:xfrm>
          </p:grpSpPr>
          <p:grpSp>
            <p:nvGrpSpPr>
              <p:cNvPr id="43" name="Group 42">
                <a:extLst>
                  <a:ext uri="{FF2B5EF4-FFF2-40B4-BE49-F238E27FC236}">
                    <a16:creationId xmlns:a16="http://schemas.microsoft.com/office/drawing/2014/main" id="{32A11366-615F-3143-AB57-1C5AA2470023}"/>
                  </a:ext>
                </a:extLst>
              </p:cNvPr>
              <p:cNvGrpSpPr/>
              <p:nvPr/>
            </p:nvGrpSpPr>
            <p:grpSpPr>
              <a:xfrm>
                <a:off x="572687" y="4146692"/>
                <a:ext cx="1439997" cy="1439997"/>
                <a:chOff x="4649812" y="3440065"/>
                <a:chExt cx="1013644" cy="1013644"/>
              </a:xfrm>
            </p:grpSpPr>
            <p:sp>
              <p:nvSpPr>
                <p:cNvPr id="45" name="Oval 44">
                  <a:extLst>
                    <a:ext uri="{FF2B5EF4-FFF2-40B4-BE49-F238E27FC236}">
                      <a16:creationId xmlns:a16="http://schemas.microsoft.com/office/drawing/2014/main" id="{F6737C95-F47B-ED4F-873C-067F4C9458F1}"/>
                    </a:ext>
                  </a:extLst>
                </p:cNvPr>
                <p:cNvSpPr/>
                <p:nvPr/>
              </p:nvSpPr>
              <p:spPr>
                <a:xfrm>
                  <a:off x="4649812" y="3440065"/>
                  <a:ext cx="1013644" cy="1013644"/>
                </a:xfrm>
                <a:prstGeom prst="ellipse">
                  <a:avLst/>
                </a:prstGeom>
                <a:solidFill>
                  <a:schemeClr val="bg1">
                    <a:lumMod val="95000"/>
                    <a:alpha val="90000"/>
                  </a:schemeClr>
                </a:solidFill>
                <a:ln>
                  <a:noFill/>
                </a:ln>
                <a:effectLst>
                  <a:outerShdw blurRad="50800" dist="50800" dir="5400000" algn="ctr"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sp>
              <p:nvSpPr>
                <p:cNvPr id="46" name="Pie 14">
                  <a:extLst>
                    <a:ext uri="{FF2B5EF4-FFF2-40B4-BE49-F238E27FC236}">
                      <a16:creationId xmlns:a16="http://schemas.microsoft.com/office/drawing/2014/main" id="{7AE97EE8-0016-6947-A19B-4326A7B50793}"/>
                    </a:ext>
                  </a:extLst>
                </p:cNvPr>
                <p:cNvSpPr/>
                <p:nvPr/>
              </p:nvSpPr>
              <p:spPr>
                <a:xfrm flipH="1">
                  <a:off x="4649812" y="3440065"/>
                  <a:ext cx="1013644" cy="1013644"/>
                </a:xfrm>
                <a:prstGeom prst="pie">
                  <a:avLst>
                    <a:gd name="adj1" fmla="val 8092163"/>
                    <a:gd name="adj2" fmla="val 16200000"/>
                  </a:avLst>
                </a:prstGeom>
                <a:solidFill>
                  <a:srgbClr val="ABC39B"/>
                </a:solidFill>
                <a:ln>
                  <a:solidFill>
                    <a:srgbClr val="ABC39B"/>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sp>
              <p:nvSpPr>
                <p:cNvPr id="47" name="Oval 46">
                  <a:extLst>
                    <a:ext uri="{FF2B5EF4-FFF2-40B4-BE49-F238E27FC236}">
                      <a16:creationId xmlns:a16="http://schemas.microsoft.com/office/drawing/2014/main" id="{2320CC2A-BD3E-FD4E-B807-AC8F45F2DC7F}"/>
                    </a:ext>
                  </a:extLst>
                </p:cNvPr>
                <p:cNvSpPr/>
                <p:nvPr/>
              </p:nvSpPr>
              <p:spPr>
                <a:xfrm>
                  <a:off x="4730680" y="3520933"/>
                  <a:ext cx="851908" cy="85190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grpSp>
          <p:sp>
            <p:nvSpPr>
              <p:cNvPr id="44" name="Oval 43">
                <a:extLst>
                  <a:ext uri="{FF2B5EF4-FFF2-40B4-BE49-F238E27FC236}">
                    <a16:creationId xmlns:a16="http://schemas.microsoft.com/office/drawing/2014/main" id="{24FB3D01-9ED4-1D41-89B6-E6D95CAD2140}"/>
                  </a:ext>
                </a:extLst>
              </p:cNvPr>
              <p:cNvSpPr/>
              <p:nvPr/>
            </p:nvSpPr>
            <p:spPr>
              <a:xfrm>
                <a:off x="1646000" y="5238892"/>
                <a:ext cx="206162" cy="206162"/>
              </a:xfrm>
              <a:prstGeom prst="ellipse">
                <a:avLst/>
              </a:prstGeom>
              <a:solidFill>
                <a:schemeClr val="accent2"/>
              </a:solidFill>
              <a:ln>
                <a:noFill/>
              </a:ln>
              <a:effectLst>
                <a:outerShdw blurRad="88900" dist="50800" dir="5400000" algn="ctr" rotWithShape="0">
                  <a:srgbClr val="000000">
                    <a:alpha val="9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ID" sz="337">
                  <a:solidFill>
                    <a:prstClr val="white"/>
                  </a:solidFill>
                  <a:latin typeface="Montserrat" pitchFamily="2" charset="77"/>
                </a:endParaRPr>
              </a:p>
            </p:txBody>
          </p:sp>
        </p:grpSp>
        <p:sp>
          <p:nvSpPr>
            <p:cNvPr id="42" name="AutoShape 59">
              <a:extLst>
                <a:ext uri="{FF2B5EF4-FFF2-40B4-BE49-F238E27FC236}">
                  <a16:creationId xmlns:a16="http://schemas.microsoft.com/office/drawing/2014/main" id="{B0500CA6-E5CE-FF4E-B0AC-416191A67CB7}"/>
                </a:ext>
              </a:extLst>
            </p:cNvPr>
            <p:cNvSpPr>
              <a:spLocks/>
            </p:cNvSpPr>
            <p:nvPr/>
          </p:nvSpPr>
          <p:spPr bwMode="auto">
            <a:xfrm>
              <a:off x="6931765" y="5049724"/>
              <a:ext cx="634428" cy="633346"/>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ABC39B"/>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523" tIns="9523" rIns="9523" bIns="9523" anchor="ctr"/>
            <a:lstStyle/>
            <a:p>
              <a:pPr algn="ctr" defTabSz="114266" fontAlgn="base" hangingPunct="0">
                <a:spcBef>
                  <a:spcPct val="0"/>
                </a:spcBef>
                <a:spcAft>
                  <a:spcPct val="0"/>
                </a:spcAft>
                <a:defRPr/>
              </a:pPr>
              <a:endParaRPr lang="en-US" sz="337">
                <a:solidFill>
                  <a:srgbClr val="FFFFFF"/>
                </a:solidFill>
                <a:effectLst>
                  <a:outerShdw blurRad="38100" dist="38100" dir="2700000" algn="tl">
                    <a:srgbClr val="000000"/>
                  </a:outerShdw>
                </a:effectLst>
                <a:latin typeface="Montserrat" pitchFamily="2" charset="77"/>
                <a:sym typeface="Gill Sans" charset="0"/>
              </a:endParaRPr>
            </a:p>
          </p:txBody>
        </p:sp>
      </p:grpSp>
      <p:sp>
        <p:nvSpPr>
          <p:cNvPr id="57" name="TextBox 56">
            <a:extLst>
              <a:ext uri="{FF2B5EF4-FFF2-40B4-BE49-F238E27FC236}">
                <a16:creationId xmlns:a16="http://schemas.microsoft.com/office/drawing/2014/main" id="{DCE0FCC5-A89E-F041-8C50-CCFF3352F401}"/>
              </a:ext>
            </a:extLst>
          </p:cNvPr>
          <p:cNvSpPr txBox="1"/>
          <p:nvPr/>
        </p:nvSpPr>
        <p:spPr>
          <a:xfrm>
            <a:off x="9049371" y="965573"/>
            <a:ext cx="2385952" cy="830997"/>
          </a:xfrm>
          <a:prstGeom prst="rect">
            <a:avLst/>
          </a:prstGeom>
          <a:noFill/>
        </p:spPr>
        <p:txBody>
          <a:bodyPr wrap="square" rtlCol="0">
            <a:spAutoFit/>
          </a:bodyPr>
          <a:lstStyle/>
          <a:p>
            <a:pPr defTabSz="609570">
              <a:defRPr/>
            </a:pPr>
            <a:r>
              <a:rPr lang="en-ID" sz="4800" b="1" spc="151" dirty="0">
                <a:solidFill>
                  <a:srgbClr val="ABC39B"/>
                </a:solidFill>
                <a:latin typeface="IBM Plex Serif" panose="02060503050406000203" pitchFamily="18" charset="77"/>
                <a:ea typeface="Open Sans" panose="020B0606030504020204" pitchFamily="34" charset="0"/>
                <a:cs typeface="Poppins" pitchFamily="2" charset="77"/>
              </a:rPr>
              <a:t>Digital</a:t>
            </a:r>
          </a:p>
        </p:txBody>
      </p:sp>
      <p:grpSp>
        <p:nvGrpSpPr>
          <p:cNvPr id="59" name="Group 58">
            <a:extLst>
              <a:ext uri="{FF2B5EF4-FFF2-40B4-BE49-F238E27FC236}">
                <a16:creationId xmlns:a16="http://schemas.microsoft.com/office/drawing/2014/main" id="{8643FE3F-E65E-6E41-9156-3997BB9A19EE}"/>
              </a:ext>
            </a:extLst>
          </p:cNvPr>
          <p:cNvGrpSpPr/>
          <p:nvPr/>
        </p:nvGrpSpPr>
        <p:grpSpPr>
          <a:xfrm>
            <a:off x="7553986" y="2800612"/>
            <a:ext cx="1256780" cy="1256780"/>
            <a:chOff x="6586406" y="4646399"/>
            <a:chExt cx="1439997" cy="1439997"/>
          </a:xfrm>
        </p:grpSpPr>
        <p:grpSp>
          <p:nvGrpSpPr>
            <p:cNvPr id="60" name="Group 59">
              <a:extLst>
                <a:ext uri="{FF2B5EF4-FFF2-40B4-BE49-F238E27FC236}">
                  <a16:creationId xmlns:a16="http://schemas.microsoft.com/office/drawing/2014/main" id="{1BCFE7A9-0BCD-654B-9F7F-6D0B50E78878}"/>
                </a:ext>
              </a:extLst>
            </p:cNvPr>
            <p:cNvGrpSpPr/>
            <p:nvPr/>
          </p:nvGrpSpPr>
          <p:grpSpPr>
            <a:xfrm>
              <a:off x="6586406" y="4646399"/>
              <a:ext cx="1439997" cy="1439997"/>
              <a:chOff x="572687" y="4146692"/>
              <a:chExt cx="1439997" cy="1439997"/>
            </a:xfrm>
          </p:grpSpPr>
          <p:grpSp>
            <p:nvGrpSpPr>
              <p:cNvPr id="62" name="Group 61">
                <a:extLst>
                  <a:ext uri="{FF2B5EF4-FFF2-40B4-BE49-F238E27FC236}">
                    <a16:creationId xmlns:a16="http://schemas.microsoft.com/office/drawing/2014/main" id="{66AD7E78-88B3-ED49-9D84-51FDE138E011}"/>
                  </a:ext>
                </a:extLst>
              </p:cNvPr>
              <p:cNvGrpSpPr/>
              <p:nvPr/>
            </p:nvGrpSpPr>
            <p:grpSpPr>
              <a:xfrm>
                <a:off x="572687" y="4146692"/>
                <a:ext cx="1439997" cy="1439997"/>
                <a:chOff x="4649812" y="3440065"/>
                <a:chExt cx="1013644" cy="1013644"/>
              </a:xfrm>
            </p:grpSpPr>
            <p:sp>
              <p:nvSpPr>
                <p:cNvPr id="64" name="Oval 63">
                  <a:extLst>
                    <a:ext uri="{FF2B5EF4-FFF2-40B4-BE49-F238E27FC236}">
                      <a16:creationId xmlns:a16="http://schemas.microsoft.com/office/drawing/2014/main" id="{F5B2D58C-9839-5642-A8A8-F11FC4BBB716}"/>
                    </a:ext>
                  </a:extLst>
                </p:cNvPr>
                <p:cNvSpPr/>
                <p:nvPr/>
              </p:nvSpPr>
              <p:spPr>
                <a:xfrm>
                  <a:off x="4649812" y="3440065"/>
                  <a:ext cx="1013644" cy="1013644"/>
                </a:xfrm>
                <a:prstGeom prst="ellipse">
                  <a:avLst/>
                </a:prstGeom>
                <a:solidFill>
                  <a:schemeClr val="bg1">
                    <a:lumMod val="95000"/>
                    <a:alpha val="90000"/>
                  </a:schemeClr>
                </a:solidFill>
                <a:ln>
                  <a:noFill/>
                </a:ln>
                <a:effectLst>
                  <a:outerShdw blurRad="50800" dist="50800" dir="5400000" algn="ctr"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sp>
              <p:nvSpPr>
                <p:cNvPr id="65" name="Pie 14">
                  <a:extLst>
                    <a:ext uri="{FF2B5EF4-FFF2-40B4-BE49-F238E27FC236}">
                      <a16:creationId xmlns:a16="http://schemas.microsoft.com/office/drawing/2014/main" id="{7496414D-3C52-0248-91E9-92B39ED73938}"/>
                    </a:ext>
                  </a:extLst>
                </p:cNvPr>
                <p:cNvSpPr/>
                <p:nvPr/>
              </p:nvSpPr>
              <p:spPr>
                <a:xfrm flipH="1">
                  <a:off x="4649812" y="3440065"/>
                  <a:ext cx="1013644" cy="1013644"/>
                </a:xfrm>
                <a:prstGeom prst="pie">
                  <a:avLst>
                    <a:gd name="adj1" fmla="val 8092163"/>
                    <a:gd name="adj2" fmla="val 16200000"/>
                  </a:avLst>
                </a:prstGeom>
                <a:solidFill>
                  <a:srgbClr val="ABC39B"/>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sp>
              <p:nvSpPr>
                <p:cNvPr id="66" name="Oval 65">
                  <a:extLst>
                    <a:ext uri="{FF2B5EF4-FFF2-40B4-BE49-F238E27FC236}">
                      <a16:creationId xmlns:a16="http://schemas.microsoft.com/office/drawing/2014/main" id="{1F06E98F-19CB-1747-A80D-9A1F09CEFF3F}"/>
                    </a:ext>
                  </a:extLst>
                </p:cNvPr>
                <p:cNvSpPr/>
                <p:nvPr/>
              </p:nvSpPr>
              <p:spPr>
                <a:xfrm>
                  <a:off x="4711351" y="3533733"/>
                  <a:ext cx="851908" cy="851908"/>
                </a:xfrm>
                <a:prstGeom prst="ellipse">
                  <a:avLst/>
                </a:prstGeom>
                <a:solidFill>
                  <a:schemeClr val="accent6"/>
                </a:solidFill>
                <a:ln>
                  <a:solidFill>
                    <a:srgbClr val="ABC39B"/>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609570">
                    <a:defRPr/>
                  </a:pPr>
                  <a:endParaRPr lang="en-US" sz="337" b="1">
                    <a:solidFill>
                      <a:srgbClr val="44546A"/>
                    </a:solidFill>
                    <a:latin typeface="Montserrat" pitchFamily="2" charset="77"/>
                  </a:endParaRPr>
                </a:p>
              </p:txBody>
            </p:sp>
          </p:grpSp>
          <p:sp>
            <p:nvSpPr>
              <p:cNvPr id="63" name="Oval 62">
                <a:extLst>
                  <a:ext uri="{FF2B5EF4-FFF2-40B4-BE49-F238E27FC236}">
                    <a16:creationId xmlns:a16="http://schemas.microsoft.com/office/drawing/2014/main" id="{3391215B-B48A-E544-88EB-1774F439C8F6}"/>
                  </a:ext>
                </a:extLst>
              </p:cNvPr>
              <p:cNvSpPr/>
              <p:nvPr/>
            </p:nvSpPr>
            <p:spPr>
              <a:xfrm>
                <a:off x="1646000" y="5238892"/>
                <a:ext cx="206162" cy="206162"/>
              </a:xfrm>
              <a:prstGeom prst="ellipse">
                <a:avLst/>
              </a:prstGeom>
              <a:solidFill>
                <a:schemeClr val="accent2"/>
              </a:solidFill>
              <a:ln>
                <a:noFill/>
              </a:ln>
              <a:effectLst>
                <a:outerShdw blurRad="88900" dist="50800" dir="5400000" algn="ctr" rotWithShape="0">
                  <a:srgbClr val="000000">
                    <a:alpha val="9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ID" sz="337">
                  <a:solidFill>
                    <a:prstClr val="white"/>
                  </a:solidFill>
                  <a:latin typeface="Montserrat" pitchFamily="2" charset="77"/>
                </a:endParaRPr>
              </a:p>
            </p:txBody>
          </p:sp>
        </p:grpSp>
        <p:sp>
          <p:nvSpPr>
            <p:cNvPr id="61" name="AutoShape 59">
              <a:extLst>
                <a:ext uri="{FF2B5EF4-FFF2-40B4-BE49-F238E27FC236}">
                  <a16:creationId xmlns:a16="http://schemas.microsoft.com/office/drawing/2014/main" id="{497955D9-B168-8F42-A80B-FD521A08568B}"/>
                </a:ext>
              </a:extLst>
            </p:cNvPr>
            <p:cNvSpPr>
              <a:spLocks/>
            </p:cNvSpPr>
            <p:nvPr/>
          </p:nvSpPr>
          <p:spPr bwMode="auto">
            <a:xfrm>
              <a:off x="6931765" y="5049724"/>
              <a:ext cx="634428" cy="633346"/>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ABC39B"/>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523" tIns="9523" rIns="9523" bIns="9523" anchor="ctr"/>
            <a:lstStyle/>
            <a:p>
              <a:pPr algn="ctr" defTabSz="114266" fontAlgn="base" hangingPunct="0">
                <a:spcBef>
                  <a:spcPct val="0"/>
                </a:spcBef>
                <a:spcAft>
                  <a:spcPct val="0"/>
                </a:spcAft>
                <a:defRPr/>
              </a:pPr>
              <a:endParaRPr lang="en-US" sz="337">
                <a:solidFill>
                  <a:srgbClr val="FFFFFF"/>
                </a:solidFill>
                <a:effectLst>
                  <a:outerShdw blurRad="38100" dist="38100" dir="2700000" algn="tl">
                    <a:srgbClr val="000000"/>
                  </a:outerShdw>
                </a:effectLst>
                <a:latin typeface="Montserrat" pitchFamily="2" charset="77"/>
                <a:sym typeface="Gill Sans" charset="0"/>
              </a:endParaRPr>
            </a:p>
          </p:txBody>
        </p:sp>
      </p:grpSp>
      <p:sp>
        <p:nvSpPr>
          <p:cNvPr id="67" name="TextBox 66">
            <a:extLst>
              <a:ext uri="{FF2B5EF4-FFF2-40B4-BE49-F238E27FC236}">
                <a16:creationId xmlns:a16="http://schemas.microsoft.com/office/drawing/2014/main" id="{944EC3D0-77C8-B246-BD8C-72C30E92B646}"/>
              </a:ext>
            </a:extLst>
          </p:cNvPr>
          <p:cNvSpPr txBox="1"/>
          <p:nvPr/>
        </p:nvSpPr>
        <p:spPr>
          <a:xfrm>
            <a:off x="9049372" y="2800612"/>
            <a:ext cx="2811565" cy="830997"/>
          </a:xfrm>
          <a:prstGeom prst="rect">
            <a:avLst/>
          </a:prstGeom>
          <a:noFill/>
        </p:spPr>
        <p:txBody>
          <a:bodyPr wrap="square" rtlCol="0">
            <a:spAutoFit/>
          </a:bodyPr>
          <a:lstStyle/>
          <a:p>
            <a:pPr defTabSz="609570">
              <a:defRPr/>
            </a:pPr>
            <a:r>
              <a:rPr lang="en-ID" sz="4800" b="1" spc="151" dirty="0">
                <a:solidFill>
                  <a:srgbClr val="ABC39B"/>
                </a:solidFill>
                <a:latin typeface="IBM Plex Serif" panose="02060503050406000203" pitchFamily="18" charset="77"/>
                <a:ea typeface="Open Sans" panose="020B0606030504020204" pitchFamily="34" charset="0"/>
                <a:cs typeface="Poppins" pitchFamily="2" charset="77"/>
              </a:rPr>
              <a:t>Faculty</a:t>
            </a:r>
          </a:p>
        </p:txBody>
      </p:sp>
      <p:sp>
        <p:nvSpPr>
          <p:cNvPr id="68" name="TextBox 67">
            <a:extLst>
              <a:ext uri="{FF2B5EF4-FFF2-40B4-BE49-F238E27FC236}">
                <a16:creationId xmlns:a16="http://schemas.microsoft.com/office/drawing/2014/main" id="{AEC153B3-1904-A342-A7C9-A032AA57DB2B}"/>
              </a:ext>
            </a:extLst>
          </p:cNvPr>
          <p:cNvSpPr txBox="1"/>
          <p:nvPr/>
        </p:nvSpPr>
        <p:spPr>
          <a:xfrm>
            <a:off x="9049372" y="4635649"/>
            <a:ext cx="1781509" cy="830997"/>
          </a:xfrm>
          <a:prstGeom prst="rect">
            <a:avLst/>
          </a:prstGeom>
          <a:noFill/>
        </p:spPr>
        <p:txBody>
          <a:bodyPr wrap="square" rtlCol="0">
            <a:spAutoFit/>
          </a:bodyPr>
          <a:lstStyle/>
          <a:p>
            <a:pPr defTabSz="609570">
              <a:defRPr/>
            </a:pPr>
            <a:r>
              <a:rPr lang="en-ID" sz="4800" b="1" spc="151" dirty="0">
                <a:solidFill>
                  <a:srgbClr val="ABC39B"/>
                </a:solidFill>
                <a:latin typeface="IBM Plex Serif" panose="02060503050406000203" pitchFamily="18" charset="77"/>
                <a:ea typeface="Open Sans" panose="020B0606030504020204" pitchFamily="34" charset="0"/>
                <a:cs typeface="Poppins" pitchFamily="2" charset="77"/>
              </a:rPr>
              <a:t>51%</a:t>
            </a:r>
          </a:p>
        </p:txBody>
      </p:sp>
      <p:sp>
        <p:nvSpPr>
          <p:cNvPr id="69" name="TextBox 68">
            <a:extLst>
              <a:ext uri="{FF2B5EF4-FFF2-40B4-BE49-F238E27FC236}">
                <a16:creationId xmlns:a16="http://schemas.microsoft.com/office/drawing/2014/main" id="{81ED9DED-A714-6C41-AFC6-AF2993B6E60A}"/>
              </a:ext>
            </a:extLst>
          </p:cNvPr>
          <p:cNvSpPr txBox="1"/>
          <p:nvPr/>
        </p:nvSpPr>
        <p:spPr>
          <a:xfrm>
            <a:off x="9064505" y="3574449"/>
            <a:ext cx="2639747" cy="830997"/>
          </a:xfrm>
          <a:prstGeom prst="rect">
            <a:avLst/>
          </a:prstGeom>
          <a:noFill/>
        </p:spPr>
        <p:txBody>
          <a:bodyPr wrap="square" rtlCol="0">
            <a:spAutoFit/>
          </a:bodyPr>
          <a:lstStyle/>
          <a:p>
            <a:pPr defTabSz="609570">
              <a:defRPr/>
            </a:pPr>
            <a:r>
              <a:rPr lang="en-US" sz="1600" dirty="0">
                <a:solidFill>
                  <a:prstClr val="white"/>
                </a:solidFill>
                <a:latin typeface="Roboto" panose="02000000000000000000" pitchFamily="2" charset="0"/>
                <a:ea typeface="Roboto" panose="02000000000000000000" pitchFamily="2" charset="0"/>
                <a:cs typeface="Roboto" panose="02000000000000000000" pitchFamily="2" charset="0"/>
              </a:rPr>
              <a:t>Trying to save students money by adopting older editions</a:t>
            </a:r>
            <a:endParaRPr lang="en-ID" sz="16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70" name="TextBox 69">
            <a:extLst>
              <a:ext uri="{FF2B5EF4-FFF2-40B4-BE49-F238E27FC236}">
                <a16:creationId xmlns:a16="http://schemas.microsoft.com/office/drawing/2014/main" id="{AECD686B-23BE-A943-877C-B8B9340A3437}"/>
              </a:ext>
            </a:extLst>
          </p:cNvPr>
          <p:cNvSpPr txBox="1"/>
          <p:nvPr/>
        </p:nvSpPr>
        <p:spPr>
          <a:xfrm>
            <a:off x="9125572" y="1714645"/>
            <a:ext cx="2735365" cy="584775"/>
          </a:xfrm>
          <a:prstGeom prst="rect">
            <a:avLst/>
          </a:prstGeom>
          <a:noFill/>
        </p:spPr>
        <p:txBody>
          <a:bodyPr wrap="square" rtlCol="0">
            <a:spAutoFit/>
          </a:bodyPr>
          <a:lstStyle/>
          <a:p>
            <a:pPr defTabSz="609570">
              <a:defRPr/>
            </a:pPr>
            <a:r>
              <a:rPr lang="en-US" sz="1600" dirty="0">
                <a:solidFill>
                  <a:prstClr val="black"/>
                </a:solidFill>
                <a:latin typeface="Roboto" panose="02000000000000000000" pitchFamily="2" charset="0"/>
                <a:ea typeface="Roboto" panose="02000000000000000000" pitchFamily="2" charset="0"/>
                <a:cs typeface="Roboto" panose="02000000000000000000" pitchFamily="2" charset="0"/>
              </a:rPr>
              <a:t>Is highly used on your campus</a:t>
            </a:r>
            <a:endParaRPr lang="en-ID" sz="1600" dirty="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71" name="TextBox 70">
            <a:extLst>
              <a:ext uri="{FF2B5EF4-FFF2-40B4-BE49-F238E27FC236}">
                <a16:creationId xmlns:a16="http://schemas.microsoft.com/office/drawing/2014/main" id="{C4A9BCFB-C8F9-2244-A62E-632F521053E3}"/>
              </a:ext>
            </a:extLst>
          </p:cNvPr>
          <p:cNvSpPr txBox="1"/>
          <p:nvPr/>
        </p:nvSpPr>
        <p:spPr>
          <a:xfrm>
            <a:off x="9073742" y="5385708"/>
            <a:ext cx="2182244" cy="830997"/>
          </a:xfrm>
          <a:prstGeom prst="rect">
            <a:avLst/>
          </a:prstGeom>
          <a:noFill/>
        </p:spPr>
        <p:txBody>
          <a:bodyPr wrap="square" rtlCol="0">
            <a:spAutoFit/>
          </a:bodyPr>
          <a:lstStyle/>
          <a:p>
            <a:pPr defTabSz="609570">
              <a:defRPr/>
            </a:pPr>
            <a:r>
              <a:rPr lang="en-US" sz="1600" dirty="0">
                <a:solidFill>
                  <a:prstClr val="white"/>
                </a:solidFill>
                <a:latin typeface="Roboto" panose="02000000000000000000" pitchFamily="2" charset="0"/>
                <a:ea typeface="Roboto" panose="02000000000000000000" pitchFamily="2" charset="0"/>
                <a:cs typeface="Roboto" panose="02000000000000000000" pitchFamily="2" charset="0"/>
              </a:rPr>
              <a:t>Students bought from the bookstore last year</a:t>
            </a:r>
            <a:endParaRPr lang="en-ID" sz="16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72" name="Chevron 71">
            <a:extLst>
              <a:ext uri="{FF2B5EF4-FFF2-40B4-BE49-F238E27FC236}">
                <a16:creationId xmlns:a16="http://schemas.microsoft.com/office/drawing/2014/main" id="{77F14AB2-19D6-B34B-BA8A-C331E258BAE6}"/>
              </a:ext>
            </a:extLst>
          </p:cNvPr>
          <p:cNvSpPr/>
          <p:nvPr/>
        </p:nvSpPr>
        <p:spPr>
          <a:xfrm>
            <a:off x="11704252" y="2228760"/>
            <a:ext cx="313368" cy="47960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337">
              <a:solidFill>
                <a:prstClr val="black"/>
              </a:solidFill>
              <a:latin typeface="Montserrat" pitchFamily="2" charset="77"/>
              <a:cs typeface="Poppins" pitchFamily="2" charset="77"/>
            </a:endParaRPr>
          </a:p>
        </p:txBody>
      </p:sp>
      <p:sp>
        <p:nvSpPr>
          <p:cNvPr id="73" name="Donut 72">
            <a:extLst>
              <a:ext uri="{FF2B5EF4-FFF2-40B4-BE49-F238E27FC236}">
                <a16:creationId xmlns:a16="http://schemas.microsoft.com/office/drawing/2014/main" id="{DDEC7D6A-5D5C-444E-9C36-4B1CFAE93459}"/>
              </a:ext>
            </a:extLst>
          </p:cNvPr>
          <p:cNvSpPr/>
          <p:nvPr/>
        </p:nvSpPr>
        <p:spPr>
          <a:xfrm>
            <a:off x="3592507" y="5923107"/>
            <a:ext cx="1822620" cy="1822620"/>
          </a:xfrm>
          <a:prstGeom prst="donut">
            <a:avLst>
              <a:gd name="adj" fmla="val 14752"/>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337">
              <a:solidFill>
                <a:prstClr val="black"/>
              </a:solidFill>
              <a:latin typeface="Montserrat" pitchFamily="2" charset="77"/>
            </a:endParaRPr>
          </a:p>
        </p:txBody>
      </p:sp>
      <p:sp>
        <p:nvSpPr>
          <p:cNvPr id="74" name="Donut 73">
            <a:extLst>
              <a:ext uri="{FF2B5EF4-FFF2-40B4-BE49-F238E27FC236}">
                <a16:creationId xmlns:a16="http://schemas.microsoft.com/office/drawing/2014/main" id="{080ECAA5-BAA2-CB4A-902B-BCA76319AE89}"/>
              </a:ext>
            </a:extLst>
          </p:cNvPr>
          <p:cNvSpPr/>
          <p:nvPr/>
        </p:nvSpPr>
        <p:spPr>
          <a:xfrm>
            <a:off x="11435324" y="4398912"/>
            <a:ext cx="1402899" cy="1402899"/>
          </a:xfrm>
          <a:prstGeom prst="donut">
            <a:avLst>
              <a:gd name="adj" fmla="val 14752"/>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337">
              <a:solidFill>
                <a:prstClr val="black"/>
              </a:solidFill>
              <a:latin typeface="Montserrat" pitchFamily="2" charset="77"/>
            </a:endParaRPr>
          </a:p>
        </p:txBody>
      </p:sp>
      <p:sp>
        <p:nvSpPr>
          <p:cNvPr id="75" name="Donut 74">
            <a:extLst>
              <a:ext uri="{FF2B5EF4-FFF2-40B4-BE49-F238E27FC236}">
                <a16:creationId xmlns:a16="http://schemas.microsoft.com/office/drawing/2014/main" id="{B7242F4B-B534-0F41-A5D7-CEEE5CC1F77E}"/>
              </a:ext>
            </a:extLst>
          </p:cNvPr>
          <p:cNvSpPr/>
          <p:nvPr/>
        </p:nvSpPr>
        <p:spPr>
          <a:xfrm>
            <a:off x="385619" y="-911310"/>
            <a:ext cx="1822620" cy="1822620"/>
          </a:xfrm>
          <a:prstGeom prst="donut">
            <a:avLst>
              <a:gd name="adj" fmla="val 14752"/>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337">
              <a:solidFill>
                <a:prstClr val="black"/>
              </a:solidFill>
              <a:latin typeface="Montserrat" pitchFamily="2" charset="77"/>
            </a:endParaRPr>
          </a:p>
        </p:txBody>
      </p:sp>
      <p:pic>
        <p:nvPicPr>
          <p:cNvPr id="53" name="Picture 52">
            <a:extLst>
              <a:ext uri="{FF2B5EF4-FFF2-40B4-BE49-F238E27FC236}">
                <a16:creationId xmlns:a16="http://schemas.microsoft.com/office/drawing/2014/main" id="{7C318438-F2A7-0641-A1E8-7739DB35080E}"/>
              </a:ext>
            </a:extLst>
          </p:cNvPr>
          <p:cNvPicPr>
            <a:picLocks noChangeAspect="1"/>
          </p:cNvPicPr>
          <p:nvPr/>
        </p:nvPicPr>
        <p:blipFill>
          <a:blip/>
          <a:srcRect/>
          <a:stretch/>
        </p:blipFill>
        <p:spPr>
          <a:xfrm>
            <a:off x="409319" y="5883753"/>
            <a:ext cx="2243365" cy="671171"/>
          </a:xfrm>
          <a:prstGeom prst="rect">
            <a:avLst/>
          </a:prstGeom>
        </p:spPr>
      </p:pic>
      <p:pic>
        <p:nvPicPr>
          <p:cNvPr id="4" name="Picture 3" descr="A picture containing indoor, person, table, computer&#10;&#10;Description automatically generated">
            <a:extLst>
              <a:ext uri="{FF2B5EF4-FFF2-40B4-BE49-F238E27FC236}">
                <a16:creationId xmlns:a16="http://schemas.microsoft.com/office/drawing/2014/main" id="{46B177A5-D2D9-7F14-6F1C-175A2C6AFAD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973" y="-12569"/>
            <a:ext cx="4517956" cy="6914884"/>
          </a:xfrm>
          <a:prstGeom prst="rect">
            <a:avLst/>
          </a:prstGeom>
        </p:spPr>
      </p:pic>
      <p:sp>
        <p:nvSpPr>
          <p:cNvPr id="22" name="Rectangle 21">
            <a:extLst>
              <a:ext uri="{FF2B5EF4-FFF2-40B4-BE49-F238E27FC236}">
                <a16:creationId xmlns:a16="http://schemas.microsoft.com/office/drawing/2014/main" id="{4A0C92E1-E8BF-1D42-9A7B-797C9B13ECE2}"/>
              </a:ext>
            </a:extLst>
          </p:cNvPr>
          <p:cNvSpPr/>
          <p:nvPr/>
        </p:nvSpPr>
        <p:spPr>
          <a:xfrm>
            <a:off x="-33845" y="-33949"/>
            <a:ext cx="4537662" cy="6936264"/>
          </a:xfrm>
          <a:prstGeom prst="rect">
            <a:avLst/>
          </a:prstGeom>
          <a:solidFill>
            <a:schemeClr val="tx1">
              <a:alpha val="39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defRPr/>
            </a:pPr>
            <a:endParaRPr lang="en-US" sz="337">
              <a:solidFill>
                <a:schemeClr val="tx1"/>
              </a:solidFill>
              <a:latin typeface="Montserrat" pitchFamily="2" charset="77"/>
            </a:endParaRPr>
          </a:p>
        </p:txBody>
      </p:sp>
      <p:sp>
        <p:nvSpPr>
          <p:cNvPr id="3" name="Rounded Rectangle 2">
            <a:extLst>
              <a:ext uri="{FF2B5EF4-FFF2-40B4-BE49-F238E27FC236}">
                <a16:creationId xmlns:a16="http://schemas.microsoft.com/office/drawing/2014/main" id="{AFD94200-A34C-624C-B716-723C593C3B70}"/>
              </a:ext>
            </a:extLst>
          </p:cNvPr>
          <p:cNvSpPr/>
          <p:nvPr/>
        </p:nvSpPr>
        <p:spPr>
          <a:xfrm>
            <a:off x="2359102" y="1502135"/>
            <a:ext cx="4503420" cy="4503420"/>
          </a:xfrm>
          <a:prstGeom prst="roundRect">
            <a:avLst/>
          </a:prstGeom>
          <a:solidFill>
            <a:schemeClr val="accent6"/>
          </a:solidFill>
          <a:ln>
            <a:no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337">
              <a:solidFill>
                <a:prstClr val="white"/>
              </a:solidFill>
              <a:latin typeface="Calibri" panose="020F0502020204030204"/>
            </a:endParaRPr>
          </a:p>
        </p:txBody>
      </p:sp>
      <mc:AlternateContent xmlns:mc="http://schemas.openxmlformats.org/markup-compatibility/2006" xmlns:cx2="http://schemas.microsoft.com/office/drawing/2015/10/21/chartex">
        <mc:Choice Requires="cx2">
          <p:graphicFrame>
            <p:nvGraphicFramePr>
              <p:cNvPr id="5" name="Chart 4">
                <a:extLst>
                  <a:ext uri="{FF2B5EF4-FFF2-40B4-BE49-F238E27FC236}">
                    <a16:creationId xmlns:a16="http://schemas.microsoft.com/office/drawing/2014/main" id="{F89C480F-8711-FCA5-7CEA-F1CFA0977720}"/>
                  </a:ext>
                </a:extLst>
              </p:cNvPr>
              <p:cNvGraphicFramePr/>
              <p:nvPr>
                <p:extLst>
                  <p:ext uri="{D42A27DB-BD31-4B8C-83A1-F6EECF244321}">
                    <p14:modId xmlns:p14="http://schemas.microsoft.com/office/powerpoint/2010/main" val="82131855"/>
                  </p:ext>
                </p:extLst>
              </p:nvPr>
            </p:nvGraphicFramePr>
            <p:xfrm>
              <a:off x="2341381" y="2158601"/>
              <a:ext cx="4530975" cy="295711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5" name="Chart 4">
                <a:extLst>
                  <a:ext uri="{FF2B5EF4-FFF2-40B4-BE49-F238E27FC236}">
                    <a16:creationId xmlns:a16="http://schemas.microsoft.com/office/drawing/2014/main" id="{F89C480F-8711-FCA5-7CEA-F1CFA0977720}"/>
                  </a:ext>
                </a:extLst>
              </p:cNvPr>
              <p:cNvPicPr>
                <a:picLocks noGrp="1" noRot="1" noChangeAspect="1" noMove="1" noResize="1" noEditPoints="1" noAdjustHandles="1" noChangeArrowheads="1" noChangeShapeType="1"/>
              </p:cNvPicPr>
              <p:nvPr/>
            </p:nvPicPr>
            <p:blipFill>
              <a:blip r:embed="rId5"/>
              <a:stretch>
                <a:fillRect/>
              </a:stretch>
            </p:blipFill>
            <p:spPr>
              <a:xfrm>
                <a:off x="2341381" y="2158601"/>
                <a:ext cx="4530975" cy="2957110"/>
              </a:xfrm>
              <a:prstGeom prst="rect">
                <a:avLst/>
              </a:prstGeom>
            </p:spPr>
          </p:pic>
        </mc:Fallback>
      </mc:AlternateContent>
    </p:spTree>
    <p:extLst>
      <p:ext uri="{BB962C8B-B14F-4D97-AF65-F5344CB8AC3E}">
        <p14:creationId xmlns:p14="http://schemas.microsoft.com/office/powerpoint/2010/main" val="462309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80BFC1A8-DA33-4D61-B013-98163FEB8F21}"/>
              </a:ext>
            </a:extLst>
          </p:cNvPr>
          <p:cNvPicPr>
            <a:picLocks noChangeAspect="1"/>
          </p:cNvPicPr>
          <p:nvPr/>
        </p:nvPicPr>
        <p:blipFill rotWithShape="1">
          <a:blip r:embed="rId3">
            <a:alphaModFix amt="32000"/>
          </a:blip>
          <a:srcRect l="18052" r="13390"/>
          <a:stretch/>
        </p:blipFill>
        <p:spPr>
          <a:xfrm>
            <a:off x="5308209" y="0"/>
            <a:ext cx="6883791" cy="6858000"/>
          </a:xfrm>
          <a:prstGeom prst="rect">
            <a:avLst/>
          </a:prstGeom>
        </p:spPr>
      </p:pic>
      <p:sp>
        <p:nvSpPr>
          <p:cNvPr id="18" name="TextBox 17">
            <a:extLst>
              <a:ext uri="{FF2B5EF4-FFF2-40B4-BE49-F238E27FC236}">
                <a16:creationId xmlns:a16="http://schemas.microsoft.com/office/drawing/2014/main" id="{4DAEF5B3-9440-104B-9ACE-81B38FCADF19}"/>
              </a:ext>
            </a:extLst>
          </p:cNvPr>
          <p:cNvSpPr txBox="1"/>
          <p:nvPr/>
        </p:nvSpPr>
        <p:spPr>
          <a:xfrm>
            <a:off x="396264" y="331823"/>
            <a:ext cx="10911616" cy="1041311"/>
          </a:xfrm>
          <a:prstGeom prst="rect">
            <a:avLst/>
          </a:prstGeom>
          <a:noFill/>
        </p:spPr>
        <p:txBody>
          <a:bodyPr wrap="square" rtlCol="0">
            <a:spAutoFit/>
          </a:bodyPr>
          <a:lstStyle/>
          <a:p>
            <a:pPr defTabSz="914377">
              <a:lnSpc>
                <a:spcPts val="3733"/>
              </a:lnSpc>
              <a:defRPr/>
            </a:pPr>
            <a:r>
              <a:rPr lang="en-US" sz="3733" b="1">
                <a:solidFill>
                  <a:srgbClr val="000000"/>
                </a:solidFill>
                <a:latin typeface="IBM Plex Serif" panose="02060503050406000203" pitchFamily="18" charset="77"/>
                <a:cs typeface="Arial" panose="020B0604020202020204" pitchFamily="34" charset="0"/>
              </a:rPr>
              <a:t>STUDENTS ARE NOT COMING TO CLASS PREPARED</a:t>
            </a:r>
          </a:p>
        </p:txBody>
      </p:sp>
      <p:sp>
        <p:nvSpPr>
          <p:cNvPr id="16" name="TextBox 15">
            <a:extLst>
              <a:ext uri="{FF2B5EF4-FFF2-40B4-BE49-F238E27FC236}">
                <a16:creationId xmlns:a16="http://schemas.microsoft.com/office/drawing/2014/main" id="{21F5F0C1-6B70-614C-9315-EEB112402248}"/>
              </a:ext>
            </a:extLst>
          </p:cNvPr>
          <p:cNvSpPr txBox="1"/>
          <p:nvPr/>
        </p:nvSpPr>
        <p:spPr>
          <a:xfrm>
            <a:off x="1547984" y="2574323"/>
            <a:ext cx="3470229" cy="1036117"/>
          </a:xfrm>
          <a:prstGeom prst="rect">
            <a:avLst/>
          </a:prstGeom>
          <a:noFill/>
        </p:spPr>
        <p:txBody>
          <a:bodyPr wrap="square" rtlCol="0">
            <a:spAutoFit/>
          </a:bodyPr>
          <a:lstStyle/>
          <a:p>
            <a:pPr algn="ctr" defTabSz="914377">
              <a:defRPr/>
            </a:pPr>
            <a:r>
              <a:rPr lang="en-US" sz="3733">
                <a:solidFill>
                  <a:schemeClr val="tx2"/>
                </a:solidFill>
                <a:latin typeface="IBM Plex Serif" panose="02060503050406000203" pitchFamily="18" charset="77"/>
              </a:rPr>
              <a:t>60%</a:t>
            </a:r>
          </a:p>
          <a:p>
            <a:pPr algn="ctr" defTabSz="914377">
              <a:defRPr/>
            </a:pPr>
            <a:r>
              <a:rPr lang="en-US" sz="1200">
                <a:solidFill>
                  <a:srgbClr val="000000"/>
                </a:solidFill>
                <a:latin typeface="IBM Plex Serif" panose="02060503050406000203" pitchFamily="18" charset="77"/>
                <a:ea typeface="Roboto" panose="02000000000000000000" pitchFamily="2" charset="0"/>
                <a:cs typeface="Roboto" panose="02000000000000000000" pitchFamily="2" charset="0"/>
              </a:rPr>
              <a:t>WAIT UNTIL CLASS STARTS BEFORE BUYING OR RENTING COURSE MATERIALS</a:t>
            </a:r>
            <a:r>
              <a:rPr lang="en-US" sz="667">
                <a:solidFill>
                  <a:srgbClr val="000000"/>
                </a:solidFill>
                <a:latin typeface="IBM Plex Serif" panose="02060503050406000203" pitchFamily="18" charset="77"/>
                <a:ea typeface="Roboto" panose="02000000000000000000" pitchFamily="2" charset="0"/>
                <a:cs typeface="Roboto" panose="02000000000000000000" pitchFamily="2" charset="0"/>
              </a:rPr>
              <a:t>(1)</a:t>
            </a:r>
            <a:endParaRPr lang="en-US" sz="1200">
              <a:solidFill>
                <a:srgbClr val="000000"/>
              </a:solidFill>
              <a:latin typeface="IBM Plex Serif" panose="02060503050406000203" pitchFamily="18" charset="77"/>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339932D9-E2EF-7341-8FA2-88DF9F322CB6}"/>
              </a:ext>
            </a:extLst>
          </p:cNvPr>
          <p:cNvSpPr txBox="1"/>
          <p:nvPr/>
        </p:nvSpPr>
        <p:spPr>
          <a:xfrm>
            <a:off x="1675910" y="1349529"/>
            <a:ext cx="3214380" cy="1220783"/>
          </a:xfrm>
          <a:prstGeom prst="rect">
            <a:avLst/>
          </a:prstGeom>
          <a:noFill/>
        </p:spPr>
        <p:txBody>
          <a:bodyPr wrap="square" rtlCol="0">
            <a:spAutoFit/>
          </a:bodyPr>
          <a:lstStyle/>
          <a:p>
            <a:pPr algn="ctr" defTabSz="914377">
              <a:defRPr/>
            </a:pPr>
            <a:r>
              <a:rPr lang="en-US" sz="3733">
                <a:solidFill>
                  <a:schemeClr val="tx2"/>
                </a:solidFill>
                <a:latin typeface="IBM Plex Serif" panose="02060503050406000203" pitchFamily="18" charset="77"/>
              </a:rPr>
              <a:t>96%</a:t>
            </a:r>
            <a:br>
              <a:rPr lang="en-US" sz="3200" b="1">
                <a:solidFill>
                  <a:srgbClr val="231F20"/>
                </a:solidFill>
                <a:latin typeface="IBM Plex Serif" panose="02060503050406000203" pitchFamily="18" charset="77"/>
              </a:rPr>
            </a:br>
            <a:r>
              <a:rPr lang="en-US" sz="1200">
                <a:solidFill>
                  <a:srgbClr val="000000"/>
                </a:solidFill>
                <a:latin typeface="IBM Plex Serif" panose="02060503050406000203" pitchFamily="18" charset="77"/>
                <a:ea typeface="Roboto" panose="02000000000000000000" pitchFamily="2" charset="0"/>
                <a:cs typeface="Roboto" panose="02000000000000000000" pitchFamily="2" charset="0"/>
              </a:rPr>
              <a:t>OF STUDENTS KNOW WHAT TEXTBOOKS ARE REQUIRED BEFORE THE FIRST DAY OF CLASS</a:t>
            </a:r>
            <a:r>
              <a:rPr lang="en-US" sz="800">
                <a:solidFill>
                  <a:srgbClr val="000000"/>
                </a:solidFill>
                <a:latin typeface="IBM Plex Serif" panose="02060503050406000203" pitchFamily="18" charset="77"/>
                <a:ea typeface="Roboto" panose="02000000000000000000" pitchFamily="2" charset="0"/>
                <a:cs typeface="Roboto" panose="02000000000000000000" pitchFamily="2" charset="0"/>
              </a:rPr>
              <a:t>(1)</a:t>
            </a:r>
            <a:endParaRPr lang="en-US" sz="3200">
              <a:solidFill>
                <a:srgbClr val="000000"/>
              </a:solidFill>
              <a:latin typeface="IBM Plex Serif" panose="02060503050406000203" pitchFamily="18" charset="77"/>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4286C73F-F400-4CF3-88D7-10F4ECFD4ED6}"/>
              </a:ext>
            </a:extLst>
          </p:cNvPr>
          <p:cNvSpPr txBox="1"/>
          <p:nvPr/>
        </p:nvSpPr>
        <p:spPr>
          <a:xfrm>
            <a:off x="1665360" y="3781124"/>
            <a:ext cx="3160668" cy="1036117"/>
          </a:xfrm>
          <a:prstGeom prst="rect">
            <a:avLst/>
          </a:prstGeom>
          <a:noFill/>
        </p:spPr>
        <p:txBody>
          <a:bodyPr wrap="square" rtlCol="0">
            <a:spAutoFit/>
          </a:bodyPr>
          <a:lstStyle/>
          <a:p>
            <a:pPr algn="ctr" defTabSz="914377">
              <a:defRPr/>
            </a:pPr>
            <a:r>
              <a:rPr lang="en-US" sz="3733">
                <a:solidFill>
                  <a:schemeClr val="tx2"/>
                </a:solidFill>
                <a:latin typeface="IBM Plex Serif" panose="02060503050406000203" pitchFamily="18" charset="77"/>
              </a:rPr>
              <a:t>65%</a:t>
            </a:r>
          </a:p>
          <a:p>
            <a:pPr algn="ctr" defTabSz="914377">
              <a:defRPr/>
            </a:pPr>
            <a:r>
              <a:rPr lang="en-US" sz="1200">
                <a:solidFill>
                  <a:srgbClr val="000000"/>
                </a:solidFill>
                <a:latin typeface="IBM Plex Serif" panose="02060503050406000203" pitchFamily="18" charset="77"/>
                <a:ea typeface="Roboto" panose="02000000000000000000" pitchFamily="2" charset="0"/>
                <a:cs typeface="Roboto" panose="02000000000000000000" pitchFamily="2" charset="0"/>
              </a:rPr>
              <a:t>DID NOT PURCHASE A COLLEGE TEXTBOOK DUE TO COST</a:t>
            </a:r>
          </a:p>
        </p:txBody>
      </p:sp>
      <p:sp>
        <p:nvSpPr>
          <p:cNvPr id="33" name="TextBox 32">
            <a:extLst>
              <a:ext uri="{FF2B5EF4-FFF2-40B4-BE49-F238E27FC236}">
                <a16:creationId xmlns:a16="http://schemas.microsoft.com/office/drawing/2014/main" id="{F8CAEC42-A9FC-496A-B73A-C1543670BA1E}"/>
              </a:ext>
            </a:extLst>
          </p:cNvPr>
          <p:cNvSpPr txBox="1"/>
          <p:nvPr/>
        </p:nvSpPr>
        <p:spPr>
          <a:xfrm>
            <a:off x="1183179" y="4782617"/>
            <a:ext cx="4199841" cy="1446550"/>
          </a:xfrm>
          <a:prstGeom prst="rect">
            <a:avLst/>
          </a:prstGeom>
          <a:noFill/>
        </p:spPr>
        <p:txBody>
          <a:bodyPr wrap="square" rtlCol="0">
            <a:spAutoFit/>
          </a:bodyPr>
          <a:lstStyle/>
          <a:p>
            <a:pPr algn="ctr" defTabSz="914377">
              <a:defRPr/>
            </a:pPr>
            <a:r>
              <a:rPr lang="en-US" sz="3733">
                <a:solidFill>
                  <a:schemeClr val="tx2"/>
                </a:solidFill>
                <a:latin typeface="IBM Plex Serif" panose="02060503050406000203" pitchFamily="18" charset="77"/>
              </a:rPr>
              <a:t>95% </a:t>
            </a:r>
          </a:p>
          <a:p>
            <a:pPr algn="ctr" defTabSz="914377">
              <a:defRPr/>
            </a:pPr>
            <a:r>
              <a:rPr lang="en-US" sz="1467" b="1">
                <a:solidFill>
                  <a:schemeClr val="accent1"/>
                </a:solidFill>
                <a:latin typeface="IBM Plex Serif" panose="02060503050406000203" pitchFamily="18" charset="77"/>
              </a:rPr>
              <a:t>*</a:t>
            </a:r>
            <a:r>
              <a:rPr lang="en-US" sz="1400" b="1">
                <a:solidFill>
                  <a:schemeClr val="accent1"/>
                </a:solidFill>
                <a:latin typeface="IBM Plex Serif" panose="02060503050406000203" pitchFamily="18" charset="77"/>
              </a:rPr>
              <a:t>(OF THE 65%)</a:t>
            </a:r>
          </a:p>
          <a:p>
            <a:pPr algn="ctr" defTabSz="914377">
              <a:defRPr/>
            </a:pPr>
            <a:r>
              <a:rPr lang="en-US" sz="1200">
                <a:solidFill>
                  <a:srgbClr val="000000"/>
                </a:solidFill>
                <a:latin typeface="IBM Plex Serif" panose="02060503050406000203" pitchFamily="18" charset="77"/>
                <a:ea typeface="Roboto" panose="02000000000000000000" pitchFamily="2" charset="0"/>
                <a:cs typeface="Roboto" panose="02000000000000000000" pitchFamily="2" charset="0"/>
              </a:rPr>
              <a:t>KNEW THEY WOULD SUFFER </a:t>
            </a:r>
          </a:p>
          <a:p>
            <a:pPr algn="ctr" defTabSz="914377">
              <a:defRPr/>
            </a:pPr>
            <a:r>
              <a:rPr lang="en-US" sz="1200">
                <a:solidFill>
                  <a:srgbClr val="000000"/>
                </a:solidFill>
                <a:latin typeface="IBM Plex Serif" panose="02060503050406000203" pitchFamily="18" charset="77"/>
                <a:ea typeface="Roboto" panose="02000000000000000000" pitchFamily="2" charset="0"/>
                <a:cs typeface="Roboto" panose="02000000000000000000" pitchFamily="2" charset="0"/>
              </a:rPr>
              <a:t>ACADEMICALLY </a:t>
            </a:r>
          </a:p>
          <a:p>
            <a:pPr algn="ctr" defTabSz="914377">
              <a:defRPr/>
            </a:pPr>
            <a:r>
              <a:rPr lang="en-US" sz="1200">
                <a:solidFill>
                  <a:srgbClr val="000000"/>
                </a:solidFill>
                <a:latin typeface="IBM Plex Serif" panose="02060503050406000203" pitchFamily="18" charset="77"/>
                <a:ea typeface="Roboto" panose="02000000000000000000" pitchFamily="2" charset="0"/>
                <a:cs typeface="Roboto" panose="02000000000000000000" pitchFamily="2" charset="0"/>
              </a:rPr>
              <a:t>FROM NOT PURCHASING</a:t>
            </a:r>
          </a:p>
        </p:txBody>
      </p:sp>
      <p:pic>
        <p:nvPicPr>
          <p:cNvPr id="5" name="Graphic 4">
            <a:extLst>
              <a:ext uri="{FF2B5EF4-FFF2-40B4-BE49-F238E27FC236}">
                <a16:creationId xmlns:a16="http://schemas.microsoft.com/office/drawing/2014/main" id="{720F63DE-2EFB-F1C6-FD47-A7993E9AD0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203" y="2710386"/>
            <a:ext cx="790947" cy="790947"/>
          </a:xfrm>
          <a:prstGeom prst="rect">
            <a:avLst/>
          </a:prstGeom>
        </p:spPr>
      </p:pic>
      <p:pic>
        <p:nvPicPr>
          <p:cNvPr id="7" name="Graphic 6">
            <a:extLst>
              <a:ext uri="{FF2B5EF4-FFF2-40B4-BE49-F238E27FC236}">
                <a16:creationId xmlns:a16="http://schemas.microsoft.com/office/drawing/2014/main" id="{48A43D93-9F64-F1CD-8B43-F107C76A67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203" y="3955416"/>
            <a:ext cx="790947" cy="790947"/>
          </a:xfrm>
          <a:prstGeom prst="rect">
            <a:avLst/>
          </a:prstGeom>
        </p:spPr>
      </p:pic>
      <p:pic>
        <p:nvPicPr>
          <p:cNvPr id="9" name="Graphic 8">
            <a:extLst>
              <a:ext uri="{FF2B5EF4-FFF2-40B4-BE49-F238E27FC236}">
                <a16:creationId xmlns:a16="http://schemas.microsoft.com/office/drawing/2014/main" id="{022C5CA4-A49F-D5C1-64DE-8E0A37E45E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2203" y="5125806"/>
            <a:ext cx="790948" cy="790948"/>
          </a:xfrm>
          <a:prstGeom prst="rect">
            <a:avLst/>
          </a:prstGeom>
        </p:spPr>
      </p:pic>
      <p:pic>
        <p:nvPicPr>
          <p:cNvPr id="11" name="Graphic 10">
            <a:extLst>
              <a:ext uri="{FF2B5EF4-FFF2-40B4-BE49-F238E27FC236}">
                <a16:creationId xmlns:a16="http://schemas.microsoft.com/office/drawing/2014/main" id="{E16FE9D8-1C16-4661-CFA5-567F0B3A6C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1714" y="1576249"/>
            <a:ext cx="790947" cy="790947"/>
          </a:xfrm>
          <a:prstGeom prst="rect">
            <a:avLst/>
          </a:prstGeom>
        </p:spPr>
      </p:pic>
      <p:pic>
        <p:nvPicPr>
          <p:cNvPr id="2" name="Picture 2">
            <a:extLst>
              <a:ext uri="{FF2B5EF4-FFF2-40B4-BE49-F238E27FC236}">
                <a16:creationId xmlns:a16="http://schemas.microsoft.com/office/drawing/2014/main" id="{058D8294-2990-8D61-07A9-751AA1D1D4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350"/>
            <a:ext cx="12192000" cy="6851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91125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4" objId="3"/>
        <p14:stopEvt time="10015"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A5D9D2-E862-4FA5-84A8-C058B3451545}"/>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3EDC7F7-B555-4649-817F-709F75FFDB4D}"/>
              </a:ext>
            </a:extLst>
          </p:cNvPr>
          <p:cNvSpPr/>
          <p:nvPr/>
        </p:nvSpPr>
        <p:spPr>
          <a:xfrm>
            <a:off x="0" y="413"/>
            <a:ext cx="12192000" cy="685758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AB577147-34E1-DF4F-9704-B4239E854CA8}"/>
              </a:ext>
            </a:extLst>
          </p:cNvPr>
          <p:cNvSpPr txBox="1">
            <a:spLocks/>
          </p:cNvSpPr>
          <p:nvPr/>
        </p:nvSpPr>
        <p:spPr bwMode="auto">
          <a:xfrm>
            <a:off x="0" y="2336161"/>
            <a:ext cx="12192000" cy="245380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eaLnBrk="0" fontAlgn="base" hangingPunct="0">
              <a:lnSpc>
                <a:spcPts val="3000"/>
              </a:lnSpc>
              <a:spcBef>
                <a:spcPct val="0"/>
              </a:spcBef>
              <a:spcAft>
                <a:spcPct val="0"/>
              </a:spcAft>
              <a:defRPr sz="2800" kern="1200">
                <a:solidFill>
                  <a:srgbClr val="E67000"/>
                </a:solidFill>
                <a:latin typeface="Arial"/>
                <a:ea typeface="Geneva" charset="0"/>
                <a:cs typeface="Arial"/>
              </a:defRPr>
            </a:lvl1pPr>
            <a:lvl2pPr algn="ctr" rtl="0" eaLnBrk="0" fontAlgn="base" hangingPunct="0">
              <a:spcBef>
                <a:spcPct val="0"/>
              </a:spcBef>
              <a:spcAft>
                <a:spcPct val="0"/>
              </a:spcAft>
              <a:defRPr sz="4400">
                <a:solidFill>
                  <a:schemeClr val="tx1"/>
                </a:solidFill>
                <a:latin typeface="Calibri" pitchFamily="34" charset="0"/>
                <a:ea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lnSpc>
                <a:spcPts val="9600"/>
              </a:lnSpc>
            </a:pPr>
            <a:r>
              <a:rPr lang="en-US" sz="8800" b="1" dirty="0">
                <a:solidFill>
                  <a:srgbClr val="FFFFFF"/>
                </a:solidFill>
                <a:latin typeface="IBM Plex Serif" panose="02060503050406000203" pitchFamily="18" charset="77"/>
              </a:rPr>
              <a:t>SOLUTIONS</a:t>
            </a:r>
            <a:r>
              <a:rPr lang="en-US" sz="3600" dirty="0">
                <a:solidFill>
                  <a:srgbClr val="FFFFFF"/>
                </a:solidFill>
                <a:latin typeface="Franklin Gothic Medium" panose="020B0603020102020204" pitchFamily="34" charset="0"/>
              </a:rPr>
              <a:t> </a:t>
            </a:r>
          </a:p>
          <a:p>
            <a:pPr algn="ctr"/>
            <a:r>
              <a:rPr lang="en-US" sz="3600" dirty="0">
                <a:solidFill>
                  <a:srgbClr val="FFFFFF"/>
                </a:solidFill>
                <a:latin typeface="Roboto" panose="02000000000000000000" pitchFamily="2" charset="0"/>
                <a:ea typeface="Roboto" panose="02000000000000000000" pitchFamily="2" charset="0"/>
                <a:cs typeface="Roboto" panose="02000000000000000000" pitchFamily="2" charset="0"/>
              </a:rPr>
              <a:t>COURSE MATERIALS FOR ALL</a:t>
            </a:r>
          </a:p>
        </p:txBody>
      </p:sp>
    </p:spTree>
    <p:extLst>
      <p:ext uri="{BB962C8B-B14F-4D97-AF65-F5344CB8AC3E}">
        <p14:creationId xmlns:p14="http://schemas.microsoft.com/office/powerpoint/2010/main" val="3033389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531FC-41F6-026F-5102-2A651C4901DF}"/>
              </a:ext>
            </a:extLst>
          </p:cNvPr>
          <p:cNvSpPr>
            <a:spLocks noGrp="1"/>
          </p:cNvSpPr>
          <p:nvPr>
            <p:ph type="title"/>
          </p:nvPr>
        </p:nvSpPr>
        <p:spPr>
          <a:xfrm>
            <a:off x="839788" y="457200"/>
            <a:ext cx="4509452" cy="1473195"/>
          </a:xfrm>
        </p:spPr>
        <p:txBody>
          <a:bodyPr>
            <a:normAutofit/>
          </a:bodyPr>
          <a:lstStyle/>
          <a:p>
            <a:r>
              <a:rPr lang="en-US" sz="4000" dirty="0"/>
              <a:t>Follett Access</a:t>
            </a:r>
            <a:br>
              <a:rPr lang="en-US" sz="4000" dirty="0"/>
            </a:br>
            <a:r>
              <a:rPr lang="en-US" sz="2800" dirty="0"/>
              <a:t>Campus Wide</a:t>
            </a:r>
            <a:endParaRPr lang="en-US" sz="4000" dirty="0"/>
          </a:p>
        </p:txBody>
      </p:sp>
      <p:sp>
        <p:nvSpPr>
          <p:cNvPr id="5" name="Slide Number Placeholder 4">
            <a:extLst>
              <a:ext uri="{FF2B5EF4-FFF2-40B4-BE49-F238E27FC236}">
                <a16:creationId xmlns:a16="http://schemas.microsoft.com/office/drawing/2014/main" id="{8B7DBBFA-BFE3-94A0-3ADE-F3C5AAC96100}"/>
              </a:ext>
            </a:extLst>
          </p:cNvPr>
          <p:cNvSpPr>
            <a:spLocks noGrp="1"/>
          </p:cNvSpPr>
          <p:nvPr>
            <p:ph type="sldNum" sz="quarter" idx="4294967295"/>
          </p:nvPr>
        </p:nvSpPr>
        <p:spPr>
          <a:xfrm>
            <a:off x="8610600" y="6417310"/>
            <a:ext cx="3429000" cy="365125"/>
          </a:xfrm>
        </p:spPr>
        <p:txBody>
          <a:bodyPr/>
          <a:lstStyle/>
          <a:p>
            <a:fld id="{C7EE21EB-7C31-E54B-8CED-9C40B60881E6}" type="slidenum">
              <a:rPr lang="en-US" smtClean="0"/>
              <a:t>7</a:t>
            </a:fld>
            <a:endParaRPr lang="en-US"/>
          </a:p>
        </p:txBody>
      </p:sp>
      <p:sp>
        <p:nvSpPr>
          <p:cNvPr id="6" name="TextBox 5">
            <a:extLst>
              <a:ext uri="{FF2B5EF4-FFF2-40B4-BE49-F238E27FC236}">
                <a16:creationId xmlns:a16="http://schemas.microsoft.com/office/drawing/2014/main" id="{6FCDAB56-F165-29D9-3C6B-6FC936516867}"/>
              </a:ext>
            </a:extLst>
          </p:cNvPr>
          <p:cNvSpPr txBox="1"/>
          <p:nvPr/>
        </p:nvSpPr>
        <p:spPr>
          <a:xfrm>
            <a:off x="839788" y="2299510"/>
            <a:ext cx="4692332" cy="3170099"/>
          </a:xfrm>
          <a:prstGeom prst="rect">
            <a:avLst/>
          </a:prstGeom>
          <a:noFill/>
        </p:spPr>
        <p:txBody>
          <a:bodyPr wrap="square" rtlCol="0">
            <a:spAutoFit/>
          </a:bodyPr>
          <a:lstStyle/>
          <a:p>
            <a:r>
              <a:rPr lang="en-US" sz="2000" dirty="0">
                <a:solidFill>
                  <a:srgbClr val="091230"/>
                </a:solidFill>
                <a:latin typeface="Roboto" panose="02000000000000000000" pitchFamily="2" charset="0"/>
                <a:ea typeface="Roboto" panose="02000000000000000000" pitchFamily="2" charset="0"/>
                <a:cs typeface="Roboto" panose="02000000000000000000" pitchFamily="2" charset="0"/>
              </a:rPr>
              <a:t>All Required Books for All Students</a:t>
            </a:r>
          </a:p>
          <a:p>
            <a:endParaRPr lang="en-US" sz="2000" dirty="0">
              <a:solidFill>
                <a:srgbClr val="091230"/>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rgbClr val="091230"/>
                </a:solidFill>
                <a:latin typeface="Roboto" panose="02000000000000000000" pitchFamily="2" charset="0"/>
                <a:ea typeface="Roboto" panose="02000000000000000000" pitchFamily="2" charset="0"/>
                <a:cs typeface="Roboto" panose="02000000000000000000" pitchFamily="2" charset="0"/>
              </a:rPr>
              <a:t>Flat Fee for All Materials</a:t>
            </a:r>
          </a:p>
          <a:p>
            <a:endParaRPr lang="en-US" sz="2000" dirty="0">
              <a:solidFill>
                <a:srgbClr val="091230"/>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rgbClr val="091230"/>
                </a:solidFill>
                <a:latin typeface="Roboto" panose="02000000000000000000" pitchFamily="2" charset="0"/>
                <a:ea typeface="Roboto" panose="02000000000000000000" pitchFamily="2" charset="0"/>
                <a:cs typeface="Roboto" panose="02000000000000000000" pitchFamily="2" charset="0"/>
              </a:rPr>
              <a:t>Opt-Out Available at Each Term</a:t>
            </a:r>
          </a:p>
          <a:p>
            <a:endParaRPr lang="en-US" sz="2000" dirty="0">
              <a:solidFill>
                <a:srgbClr val="091230"/>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rgbClr val="091230"/>
                </a:solidFill>
                <a:latin typeface="Roboto" panose="02000000000000000000" pitchFamily="2" charset="0"/>
                <a:ea typeface="Roboto" panose="02000000000000000000" pitchFamily="2" charset="0"/>
                <a:cs typeface="Roboto" panose="02000000000000000000" pitchFamily="2" charset="0"/>
              </a:rPr>
              <a:t>Digital First, Physical if Digital Unavailable</a:t>
            </a:r>
          </a:p>
          <a:p>
            <a:endParaRPr lang="en-US" sz="2000" dirty="0">
              <a:solidFill>
                <a:srgbClr val="091230"/>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rgbClr val="091230"/>
                </a:solidFill>
                <a:latin typeface="Roboto" panose="02000000000000000000" pitchFamily="2" charset="0"/>
                <a:ea typeface="Roboto" panose="02000000000000000000" pitchFamily="2" charset="0"/>
                <a:cs typeface="Roboto" panose="02000000000000000000" pitchFamily="2" charset="0"/>
              </a:rPr>
              <a:t>Academic Freedom</a:t>
            </a:r>
          </a:p>
        </p:txBody>
      </p:sp>
      <p:pic>
        <p:nvPicPr>
          <p:cNvPr id="8" name="Content Placeholder 7">
            <a:extLst>
              <a:ext uri="{FF2B5EF4-FFF2-40B4-BE49-F238E27FC236}">
                <a16:creationId xmlns:a16="http://schemas.microsoft.com/office/drawing/2014/main" id="{45A480BF-FA9B-7A3F-EEA6-16BEB30F65D6}"/>
              </a:ext>
            </a:extLst>
          </p:cNvPr>
          <p:cNvPicPr>
            <a:picLocks noGrp="1" noChangeAspect="1"/>
          </p:cNvPicPr>
          <p:nvPr>
            <p:ph idx="1"/>
          </p:nvPr>
        </p:nvPicPr>
        <p:blipFill>
          <a:blip r:embed="rId2"/>
          <a:srcRect l="19860" r="19860"/>
          <a:stretch/>
        </p:blipFill>
        <p:spPr>
          <a:xfrm>
            <a:off x="5946514" y="-24598"/>
            <a:ext cx="6245486" cy="690719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pic>
    </p:spTree>
    <p:extLst>
      <p:ext uri="{BB962C8B-B14F-4D97-AF65-F5344CB8AC3E}">
        <p14:creationId xmlns:p14="http://schemas.microsoft.com/office/powerpoint/2010/main" val="1128234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AD2B75-EDAC-0441-B023-3CFD7312C05D}"/>
              </a:ext>
            </a:extLst>
          </p:cNvPr>
          <p:cNvPicPr>
            <a:picLocks noChangeAspect="1"/>
          </p:cNvPicPr>
          <p:nvPr/>
        </p:nvPicPr>
        <p:blipFill rotWithShape="1">
          <a:blip r:embed="rId3"/>
          <a:srcRect l="8095" r="25413"/>
          <a:stretch/>
        </p:blipFill>
        <p:spPr>
          <a:xfrm>
            <a:off x="5768214" y="0"/>
            <a:ext cx="6834752" cy="6858000"/>
          </a:xfrm>
          <a:prstGeom prst="rect">
            <a:avLst/>
          </a:prstGeom>
        </p:spPr>
      </p:pic>
      <p:sp>
        <p:nvSpPr>
          <p:cNvPr id="3" name="Slide Number Placeholder 2">
            <a:extLst>
              <a:ext uri="{FF2B5EF4-FFF2-40B4-BE49-F238E27FC236}">
                <a16:creationId xmlns:a16="http://schemas.microsoft.com/office/drawing/2014/main" id="{9CF31ACF-E39E-6143-8301-FCC163AE3760}"/>
              </a:ext>
            </a:extLst>
          </p:cNvPr>
          <p:cNvSpPr>
            <a:spLocks noGrp="1"/>
          </p:cNvSpPr>
          <p:nvPr>
            <p:ph type="sldNum" sz="quarter" idx="4294967295"/>
          </p:nvPr>
        </p:nvSpPr>
        <p:spPr>
          <a:xfrm>
            <a:off x="11480800" y="6430434"/>
            <a:ext cx="711200" cy="321733"/>
          </a:xfrm>
        </p:spPr>
        <p:txBody>
          <a:bodyPr/>
          <a:lstStyle/>
          <a:p>
            <a:pPr fontAlgn="base">
              <a:spcBef>
                <a:spcPct val="0"/>
              </a:spcBef>
              <a:spcAft>
                <a:spcPct val="0"/>
              </a:spcAft>
            </a:pPr>
            <a:fld id="{AA992268-8065-B449-843C-B92E5610EF37}" type="slidenum">
              <a:rPr lang="en-US">
                <a:cs typeface="Arial" charset="0"/>
              </a:rPr>
              <a:pPr fontAlgn="base">
                <a:spcBef>
                  <a:spcPct val="0"/>
                </a:spcBef>
                <a:spcAft>
                  <a:spcPct val="0"/>
                </a:spcAft>
              </a:pPr>
              <a:t>8</a:t>
            </a:fld>
            <a:endParaRPr lang="en-US">
              <a:cs typeface="Arial" charset="0"/>
            </a:endParaRPr>
          </a:p>
        </p:txBody>
      </p:sp>
      <p:sp>
        <p:nvSpPr>
          <p:cNvPr id="4" name="Title 3">
            <a:extLst>
              <a:ext uri="{FF2B5EF4-FFF2-40B4-BE49-F238E27FC236}">
                <a16:creationId xmlns:a16="http://schemas.microsoft.com/office/drawing/2014/main" id="{DA7AF802-BF3A-1C4F-B0B8-22B989F8F3FB}"/>
              </a:ext>
            </a:extLst>
          </p:cNvPr>
          <p:cNvSpPr>
            <a:spLocks noGrp="1"/>
          </p:cNvSpPr>
          <p:nvPr>
            <p:ph type="title" idx="4294967295"/>
          </p:nvPr>
        </p:nvSpPr>
        <p:spPr>
          <a:xfrm>
            <a:off x="407894" y="236538"/>
            <a:ext cx="5688106" cy="1254125"/>
          </a:xfrm>
          <a:prstGeom prst="rect">
            <a:avLst/>
          </a:prstGeom>
        </p:spPr>
        <p:txBody>
          <a:bodyPr>
            <a:noAutofit/>
          </a:bodyPr>
          <a:lstStyle/>
          <a:p>
            <a:r>
              <a:rPr lang="en-US" sz="3600" b="1" dirty="0"/>
              <a:t>FREEDOM TO CHOOSE FOR FACULTY</a:t>
            </a:r>
          </a:p>
        </p:txBody>
      </p:sp>
      <p:sp>
        <p:nvSpPr>
          <p:cNvPr id="5" name="Content Placeholder 4">
            <a:extLst>
              <a:ext uri="{FF2B5EF4-FFF2-40B4-BE49-F238E27FC236}">
                <a16:creationId xmlns:a16="http://schemas.microsoft.com/office/drawing/2014/main" id="{9B8E8581-0A0E-734B-898B-9099B00B67E2}"/>
              </a:ext>
            </a:extLst>
          </p:cNvPr>
          <p:cNvSpPr>
            <a:spLocks noGrp="1"/>
          </p:cNvSpPr>
          <p:nvPr>
            <p:ph idx="4294967295"/>
          </p:nvPr>
        </p:nvSpPr>
        <p:spPr>
          <a:xfrm>
            <a:off x="581068" y="1662112"/>
            <a:ext cx="4273550" cy="3533775"/>
          </a:xfrm>
          <a:prstGeom prst="rect">
            <a:avLst/>
          </a:prstGeom>
        </p:spPr>
        <p:txBody>
          <a:bodyPr>
            <a:noAutofit/>
          </a:bodyPr>
          <a:lstStyle/>
          <a:p>
            <a:r>
              <a:rPr lang="en-US" sz="1867" dirty="0">
                <a:solidFill>
                  <a:schemeClr val="accent2">
                    <a:lumMod val="10000"/>
                  </a:schemeClr>
                </a:solidFill>
                <a:ea typeface="Roboto" panose="02000000000000000000" pitchFamily="2" charset="0"/>
                <a:cs typeface="Roboto" panose="02000000000000000000" pitchFamily="2" charset="0"/>
              </a:rPr>
              <a:t>Academic freedom to choose the materials that best fits the class curriculum </a:t>
            </a:r>
          </a:p>
          <a:p>
            <a:r>
              <a:rPr lang="en-US" sz="1867" dirty="0">
                <a:solidFill>
                  <a:schemeClr val="accent2">
                    <a:lumMod val="10000"/>
                  </a:schemeClr>
                </a:solidFill>
                <a:ea typeface="Roboto" panose="02000000000000000000" pitchFamily="2" charset="0"/>
                <a:cs typeface="Roboto" panose="02000000000000000000" pitchFamily="2" charset="0"/>
              </a:rPr>
              <a:t>Ensures everyone will have the same edition</a:t>
            </a:r>
          </a:p>
          <a:p>
            <a:r>
              <a:rPr lang="en-US" sz="1867" dirty="0">
                <a:solidFill>
                  <a:schemeClr val="accent2">
                    <a:lumMod val="10000"/>
                  </a:schemeClr>
                </a:solidFill>
                <a:ea typeface="Roboto" panose="02000000000000000000" pitchFamily="2" charset="0"/>
                <a:cs typeface="Roboto" panose="02000000000000000000" pitchFamily="2" charset="0"/>
              </a:rPr>
              <a:t>Supports higher academic performance for all students with a leveled playing field </a:t>
            </a:r>
          </a:p>
          <a:p>
            <a:r>
              <a:rPr lang="en-US" sz="1867" dirty="0">
                <a:solidFill>
                  <a:schemeClr val="accent2">
                    <a:lumMod val="10000"/>
                  </a:schemeClr>
                </a:solidFill>
                <a:ea typeface="Roboto" panose="02000000000000000000" pitchFamily="2" charset="0"/>
                <a:cs typeface="Roboto" panose="02000000000000000000" pitchFamily="2" charset="0"/>
              </a:rPr>
              <a:t>Follett manages accessing materials in the LMS or on campus</a:t>
            </a:r>
          </a:p>
          <a:p>
            <a:r>
              <a:rPr lang="en-US" sz="1867" dirty="0">
                <a:solidFill>
                  <a:schemeClr val="accent2">
                    <a:lumMod val="10000"/>
                  </a:schemeClr>
                </a:solidFill>
                <a:ea typeface="Roboto" panose="02000000000000000000" pitchFamily="2" charset="0"/>
                <a:cs typeface="Roboto" panose="02000000000000000000" pitchFamily="2" charset="0"/>
              </a:rPr>
              <a:t>Follett works with 6000+ publishers</a:t>
            </a:r>
          </a:p>
          <a:p>
            <a:endParaRPr lang="en-US" sz="1867" dirty="0">
              <a:solidFill>
                <a:schemeClr val="accent2">
                  <a:lumMod val="10000"/>
                </a:schemeClr>
              </a:solidFill>
              <a:latin typeface="Franklin Gothic Medium" panose="020B0603020102020204" pitchFamily="34" charset="0"/>
            </a:endParaRPr>
          </a:p>
          <a:p>
            <a:endParaRPr lang="en-US" sz="1867" dirty="0">
              <a:solidFill>
                <a:schemeClr val="accent2">
                  <a:lumMod val="10000"/>
                </a:schemeClr>
              </a:solidFill>
              <a:latin typeface="Franklin Gothic Medium" panose="020B0603020102020204" pitchFamily="34" charset="0"/>
            </a:endParaRPr>
          </a:p>
        </p:txBody>
      </p:sp>
      <p:sp>
        <p:nvSpPr>
          <p:cNvPr id="6" name="Rounded Rectangle 5">
            <a:extLst>
              <a:ext uri="{FF2B5EF4-FFF2-40B4-BE49-F238E27FC236}">
                <a16:creationId xmlns:a16="http://schemas.microsoft.com/office/drawing/2014/main" id="{361E8A88-BD72-EE4E-B54E-2666FEB8D447}"/>
              </a:ext>
            </a:extLst>
          </p:cNvPr>
          <p:cNvSpPr/>
          <p:nvPr/>
        </p:nvSpPr>
        <p:spPr>
          <a:xfrm>
            <a:off x="6710774" y="4098548"/>
            <a:ext cx="4140316" cy="179794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8" name="Group 17">
            <a:extLst>
              <a:ext uri="{FF2B5EF4-FFF2-40B4-BE49-F238E27FC236}">
                <a16:creationId xmlns:a16="http://schemas.microsoft.com/office/drawing/2014/main" id="{3BA0ED52-488C-A54F-AB1F-25341AB85EB5}"/>
              </a:ext>
            </a:extLst>
          </p:cNvPr>
          <p:cNvGrpSpPr/>
          <p:nvPr/>
        </p:nvGrpSpPr>
        <p:grpSpPr>
          <a:xfrm>
            <a:off x="6252731" y="3974035"/>
            <a:ext cx="4817103" cy="2494506"/>
            <a:chOff x="-6125529" y="3225792"/>
            <a:chExt cx="4817103" cy="2494506"/>
          </a:xfrm>
        </p:grpSpPr>
        <p:sp>
          <p:nvSpPr>
            <p:cNvPr id="19" name="Content Placeholder 1">
              <a:extLst>
                <a:ext uri="{FF2B5EF4-FFF2-40B4-BE49-F238E27FC236}">
                  <a16:creationId xmlns:a16="http://schemas.microsoft.com/office/drawing/2014/main" id="{9ABE6B50-A060-4143-A0C7-80D5A6A429DB}"/>
                </a:ext>
              </a:extLst>
            </p:cNvPr>
            <p:cNvSpPr txBox="1">
              <a:spLocks/>
            </p:cNvSpPr>
            <p:nvPr/>
          </p:nvSpPr>
          <p:spPr bwMode="auto">
            <a:xfrm>
              <a:off x="-5448742" y="3470295"/>
              <a:ext cx="4140316" cy="335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ts val="200"/>
                </a:spcBef>
                <a:spcAft>
                  <a:spcPts val="200"/>
                </a:spcAft>
                <a:buClr>
                  <a:srgbClr val="E67000"/>
                </a:buClr>
                <a:buFont typeface="Arial"/>
                <a:buChar char="•"/>
                <a:defRPr sz="1600" kern="1200">
                  <a:solidFill>
                    <a:schemeClr val="tx1"/>
                  </a:solidFill>
                  <a:latin typeface="Arial" pitchFamily="34" charset="0"/>
                  <a:ea typeface="Geneva" charset="0"/>
                  <a:cs typeface="Arial" pitchFamily="34" charset="0"/>
                </a:defRPr>
              </a:lvl1pPr>
              <a:lvl2pPr marL="347663" indent="-177800" algn="l" rtl="0" eaLnBrk="0" fontAlgn="base" hangingPunct="0">
                <a:spcBef>
                  <a:spcPts val="200"/>
                </a:spcBef>
                <a:spcAft>
                  <a:spcPts val="200"/>
                </a:spcAft>
                <a:buClr>
                  <a:srgbClr val="E67000"/>
                </a:buClr>
                <a:buFont typeface="Lucida Grande"/>
                <a:buChar char="−"/>
                <a:defRPr sz="1400" kern="1200">
                  <a:solidFill>
                    <a:schemeClr val="tx1"/>
                  </a:solidFill>
                  <a:latin typeface="Arial" pitchFamily="34" charset="0"/>
                  <a:ea typeface="Geneva" charset="0"/>
                  <a:cs typeface="Arial" pitchFamily="34" charset="0"/>
                </a:defRPr>
              </a:lvl2pPr>
              <a:lvl3pPr marL="515938" indent="-168275" algn="l" rtl="0" eaLnBrk="0" fontAlgn="base" hangingPunct="0">
                <a:spcBef>
                  <a:spcPts val="200"/>
                </a:spcBef>
                <a:spcAft>
                  <a:spcPts val="200"/>
                </a:spcAft>
                <a:buClr>
                  <a:srgbClr val="E67000"/>
                </a:buClr>
                <a:buFont typeface="Arial"/>
                <a:buChar char="•"/>
                <a:defRPr sz="1400" kern="1200">
                  <a:solidFill>
                    <a:schemeClr val="tx1"/>
                  </a:solidFill>
                  <a:latin typeface="Arial" pitchFamily="34" charset="0"/>
                  <a:ea typeface="Geneva" charset="0"/>
                  <a:cs typeface="Arial" pitchFamily="34" charset="0"/>
                </a:defRPr>
              </a:lvl3pPr>
              <a:lvl4pPr marL="1600200" indent="-228600" algn="l" rtl="0" eaLnBrk="0" fontAlgn="base" hangingPunct="0">
                <a:spcBef>
                  <a:spcPct val="20000"/>
                </a:spcBef>
                <a:spcAft>
                  <a:spcPct val="0"/>
                </a:spcAft>
                <a:buClr>
                  <a:srgbClr val="E67000"/>
                </a:buClr>
                <a:buFont typeface="Arial"/>
                <a:buChar char="•"/>
                <a:defRPr sz="2400" kern="1200">
                  <a:solidFill>
                    <a:schemeClr val="tx1"/>
                  </a:solidFill>
                  <a:latin typeface="Arial" pitchFamily="34" charset="0"/>
                  <a:ea typeface="Geneva" charset="0"/>
                  <a:cs typeface="Arial" pitchFamily="34" charset="0"/>
                </a:defRPr>
              </a:lvl4pPr>
              <a:lvl5pPr marL="2057400" indent="-228600" algn="l" rtl="0" eaLnBrk="0" fontAlgn="base" hangingPunct="0">
                <a:spcBef>
                  <a:spcPct val="20000"/>
                </a:spcBef>
                <a:spcAft>
                  <a:spcPct val="0"/>
                </a:spcAft>
                <a:buClr>
                  <a:srgbClr val="E67000"/>
                </a:buClr>
                <a:buFont typeface="Arial"/>
                <a:buChar char="•"/>
                <a:defRPr sz="2400" kern="1200">
                  <a:solidFill>
                    <a:schemeClr val="tx1"/>
                  </a:solidFill>
                  <a:latin typeface="Arial" pitchFamily="34" charset="0"/>
                  <a:ea typeface="Geneva"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1" indent="-6351">
                <a:buNone/>
              </a:pPr>
              <a:endParaRPr lang="en-US" sz="1200">
                <a:solidFill>
                  <a:srgbClr val="FFFFFF"/>
                </a:solidFill>
                <a:latin typeface="Franklin Gothic Medium" panose="020B0603020102020204" pitchFamily="34" charset="0"/>
              </a:endParaRPr>
            </a:p>
          </p:txBody>
        </p:sp>
        <p:sp>
          <p:nvSpPr>
            <p:cNvPr id="20" name="Content Placeholder 1">
              <a:extLst>
                <a:ext uri="{FF2B5EF4-FFF2-40B4-BE49-F238E27FC236}">
                  <a16:creationId xmlns:a16="http://schemas.microsoft.com/office/drawing/2014/main" id="{DA20C90C-F649-A243-9522-B47E7944148D}"/>
                </a:ext>
              </a:extLst>
            </p:cNvPr>
            <p:cNvSpPr txBox="1">
              <a:spLocks/>
            </p:cNvSpPr>
            <p:nvPr/>
          </p:nvSpPr>
          <p:spPr bwMode="auto">
            <a:xfrm>
              <a:off x="-5259212" y="4566870"/>
              <a:ext cx="3598018" cy="45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bodyPr>
            <a:lstStyle>
              <a:lvl1pPr marL="169863" indent="-169863" algn="l" rtl="0" eaLnBrk="0" fontAlgn="base" hangingPunct="0">
                <a:spcBef>
                  <a:spcPts val="200"/>
                </a:spcBef>
                <a:spcAft>
                  <a:spcPts val="200"/>
                </a:spcAft>
                <a:buClr>
                  <a:srgbClr val="E67000"/>
                </a:buClr>
                <a:buFont typeface="Arial"/>
                <a:buChar char="•"/>
                <a:defRPr sz="1600" kern="1200">
                  <a:solidFill>
                    <a:schemeClr val="tx1"/>
                  </a:solidFill>
                  <a:latin typeface="Arial" pitchFamily="34" charset="0"/>
                  <a:ea typeface="Geneva" charset="0"/>
                  <a:cs typeface="Arial" pitchFamily="34" charset="0"/>
                </a:defRPr>
              </a:lvl1pPr>
              <a:lvl2pPr marL="347663" indent="-177800" algn="l" rtl="0" eaLnBrk="0" fontAlgn="base" hangingPunct="0">
                <a:spcBef>
                  <a:spcPts val="200"/>
                </a:spcBef>
                <a:spcAft>
                  <a:spcPts val="200"/>
                </a:spcAft>
                <a:buClr>
                  <a:srgbClr val="E67000"/>
                </a:buClr>
                <a:buFont typeface="Lucida Grande"/>
                <a:buChar char="−"/>
                <a:defRPr sz="1400" kern="1200">
                  <a:solidFill>
                    <a:schemeClr val="tx1"/>
                  </a:solidFill>
                  <a:latin typeface="Arial" pitchFamily="34" charset="0"/>
                  <a:ea typeface="Geneva" charset="0"/>
                  <a:cs typeface="Arial" pitchFamily="34" charset="0"/>
                </a:defRPr>
              </a:lvl2pPr>
              <a:lvl3pPr marL="515938" indent="-168275" algn="l" rtl="0" eaLnBrk="0" fontAlgn="base" hangingPunct="0">
                <a:spcBef>
                  <a:spcPts val="200"/>
                </a:spcBef>
                <a:spcAft>
                  <a:spcPts val="200"/>
                </a:spcAft>
                <a:buClr>
                  <a:srgbClr val="E67000"/>
                </a:buClr>
                <a:buFont typeface="Arial"/>
                <a:buChar char="•"/>
                <a:defRPr sz="1400" kern="1200">
                  <a:solidFill>
                    <a:schemeClr val="tx1"/>
                  </a:solidFill>
                  <a:latin typeface="Arial" pitchFamily="34" charset="0"/>
                  <a:ea typeface="Geneva" charset="0"/>
                  <a:cs typeface="Arial" pitchFamily="34" charset="0"/>
                </a:defRPr>
              </a:lvl3pPr>
              <a:lvl4pPr marL="1600200" indent="-228600" algn="l" rtl="0" eaLnBrk="0" fontAlgn="base" hangingPunct="0">
                <a:spcBef>
                  <a:spcPct val="20000"/>
                </a:spcBef>
                <a:spcAft>
                  <a:spcPct val="0"/>
                </a:spcAft>
                <a:buClr>
                  <a:srgbClr val="E67000"/>
                </a:buClr>
                <a:buFont typeface="Arial"/>
                <a:buChar char="•"/>
                <a:defRPr sz="2400" kern="1200">
                  <a:solidFill>
                    <a:schemeClr val="tx1"/>
                  </a:solidFill>
                  <a:latin typeface="Arial" pitchFamily="34" charset="0"/>
                  <a:ea typeface="Geneva" charset="0"/>
                  <a:cs typeface="Arial" pitchFamily="34" charset="0"/>
                </a:defRPr>
              </a:lvl4pPr>
              <a:lvl5pPr marL="2057400" indent="-228600" algn="l" rtl="0" eaLnBrk="0" fontAlgn="base" hangingPunct="0">
                <a:spcBef>
                  <a:spcPct val="20000"/>
                </a:spcBef>
                <a:spcAft>
                  <a:spcPct val="0"/>
                </a:spcAft>
                <a:buClr>
                  <a:srgbClr val="E67000"/>
                </a:buClr>
                <a:buFont typeface="Arial"/>
                <a:buChar char="•"/>
                <a:defRPr sz="2400" kern="1200">
                  <a:solidFill>
                    <a:schemeClr val="tx1"/>
                  </a:solidFill>
                  <a:latin typeface="Arial" pitchFamily="34" charset="0"/>
                  <a:ea typeface="Geneva"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57149" algn="l"/>
                </a:tabLst>
              </a:pPr>
              <a:r>
                <a:rPr lang="en-US" sz="800" dirty="0">
                  <a:solidFill>
                    <a:srgbClr val="FFFFFF"/>
                  </a:solidFill>
                  <a:latin typeface="Roboto" panose="02000000000000000000" pitchFamily="2" charset="0"/>
                  <a:ea typeface="Roboto" panose="02000000000000000000" pitchFamily="2" charset="0"/>
                  <a:cs typeface="Roboto" panose="02000000000000000000" pitchFamily="2" charset="0"/>
                </a:rPr>
                <a:t>— </a:t>
              </a:r>
              <a:r>
                <a:rPr lang="en-US" sz="800" dirty="0" err="1">
                  <a:solidFill>
                    <a:srgbClr val="FFFFFF"/>
                  </a:solidFill>
                  <a:latin typeface="Roboto" panose="02000000000000000000" pitchFamily="2" charset="0"/>
                  <a:ea typeface="Roboto" panose="02000000000000000000" pitchFamily="2" charset="0"/>
                  <a:cs typeface="Roboto" panose="02000000000000000000" pitchFamily="2" charset="0"/>
                </a:rPr>
                <a:t>Shearen</a:t>
              </a:r>
              <a:r>
                <a:rPr lang="en-US" sz="800" dirty="0">
                  <a:solidFill>
                    <a:srgbClr val="FFFFFF"/>
                  </a:solidFill>
                  <a:latin typeface="Roboto" panose="02000000000000000000" pitchFamily="2" charset="0"/>
                  <a:ea typeface="Roboto" panose="02000000000000000000" pitchFamily="2" charset="0"/>
                  <a:cs typeface="Roboto" panose="02000000000000000000" pitchFamily="2" charset="0"/>
                </a:rPr>
                <a:t> </a:t>
              </a:r>
              <a:r>
                <a:rPr lang="en-US" sz="800" dirty="0" err="1">
                  <a:solidFill>
                    <a:srgbClr val="FFFFFF"/>
                  </a:solidFill>
                  <a:latin typeface="Roboto" panose="02000000000000000000" pitchFamily="2" charset="0"/>
                  <a:ea typeface="Roboto" panose="02000000000000000000" pitchFamily="2" charset="0"/>
                  <a:cs typeface="Roboto" panose="02000000000000000000" pitchFamily="2" charset="0"/>
                </a:rPr>
                <a:t>Fredere</a:t>
              </a:r>
              <a:r>
                <a:rPr lang="en-US" sz="800" dirty="0">
                  <a:solidFill>
                    <a:srgbClr val="FFFFFF"/>
                  </a:solidFill>
                  <a:latin typeface="Roboto" panose="02000000000000000000" pitchFamily="2" charset="0"/>
                  <a:ea typeface="Roboto" panose="02000000000000000000" pitchFamily="2" charset="0"/>
                  <a:cs typeface="Roboto" panose="02000000000000000000" pitchFamily="2" charset="0"/>
                </a:rPr>
                <a:t>, Associate Professor and Chair of Mathematics     </a:t>
              </a:r>
              <a:br>
                <a:rPr lang="en-US" sz="800" dirty="0">
                  <a:solidFill>
                    <a:srgbClr val="FFFFFF"/>
                  </a:solidFill>
                  <a:latin typeface="Roboto" panose="02000000000000000000" pitchFamily="2" charset="0"/>
                  <a:ea typeface="Roboto" panose="02000000000000000000" pitchFamily="2" charset="0"/>
                  <a:cs typeface="Roboto" panose="02000000000000000000" pitchFamily="2" charset="0"/>
                </a:rPr>
              </a:br>
              <a:r>
                <a:rPr lang="en-US" sz="800" dirty="0">
                  <a:solidFill>
                    <a:srgbClr val="FFFFFF"/>
                  </a:solidFill>
                  <a:latin typeface="Roboto" panose="02000000000000000000" pitchFamily="2" charset="0"/>
                  <a:ea typeface="Roboto" panose="02000000000000000000" pitchFamily="2" charset="0"/>
                  <a:cs typeface="Roboto" panose="02000000000000000000" pitchFamily="2" charset="0"/>
                </a:rPr>
                <a:t>Department, Southeastern University</a:t>
              </a:r>
            </a:p>
            <a:p>
              <a:pPr marL="169858" indent="-169858"/>
              <a:endParaRPr lang="en-US" dirty="0">
                <a:solidFill>
                  <a:srgbClr val="000000"/>
                </a:solidFill>
              </a:endParaRPr>
            </a:p>
          </p:txBody>
        </p:sp>
        <p:sp>
          <p:nvSpPr>
            <p:cNvPr id="21" name="Content Placeholder 1">
              <a:extLst>
                <a:ext uri="{FF2B5EF4-FFF2-40B4-BE49-F238E27FC236}">
                  <a16:creationId xmlns:a16="http://schemas.microsoft.com/office/drawing/2014/main" id="{4A1FE42A-19CE-4847-A2DB-E5B6E0F9A063}"/>
                </a:ext>
              </a:extLst>
            </p:cNvPr>
            <p:cNvSpPr txBox="1">
              <a:spLocks/>
            </p:cNvSpPr>
            <p:nvPr/>
          </p:nvSpPr>
          <p:spPr bwMode="auto">
            <a:xfrm>
              <a:off x="-5332597" y="3495645"/>
              <a:ext cx="3734374" cy="1201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spcBef>
                  <a:spcPts val="200"/>
                </a:spcBef>
                <a:spcAft>
                  <a:spcPts val="200"/>
                </a:spcAft>
                <a:buClr>
                  <a:srgbClr val="E67000"/>
                </a:buClr>
                <a:buFont typeface="Arial"/>
                <a:buChar char="•"/>
                <a:defRPr sz="1600" kern="1200">
                  <a:solidFill>
                    <a:schemeClr val="tx1"/>
                  </a:solidFill>
                  <a:latin typeface="Arial" pitchFamily="34" charset="0"/>
                  <a:ea typeface="Geneva" charset="0"/>
                  <a:cs typeface="Arial" pitchFamily="34" charset="0"/>
                </a:defRPr>
              </a:lvl1pPr>
              <a:lvl2pPr marL="347663" indent="-177800" algn="l" rtl="0" eaLnBrk="0" fontAlgn="base" hangingPunct="0">
                <a:spcBef>
                  <a:spcPts val="200"/>
                </a:spcBef>
                <a:spcAft>
                  <a:spcPts val="200"/>
                </a:spcAft>
                <a:buClr>
                  <a:srgbClr val="E67000"/>
                </a:buClr>
                <a:buFont typeface="Lucida Grande"/>
                <a:buChar char="−"/>
                <a:defRPr sz="1400" kern="1200">
                  <a:solidFill>
                    <a:schemeClr val="tx1"/>
                  </a:solidFill>
                  <a:latin typeface="Arial" pitchFamily="34" charset="0"/>
                  <a:ea typeface="Geneva" charset="0"/>
                  <a:cs typeface="Arial" pitchFamily="34" charset="0"/>
                </a:defRPr>
              </a:lvl2pPr>
              <a:lvl3pPr marL="515938" indent="-168275" algn="l" rtl="0" eaLnBrk="0" fontAlgn="base" hangingPunct="0">
                <a:spcBef>
                  <a:spcPts val="200"/>
                </a:spcBef>
                <a:spcAft>
                  <a:spcPts val="200"/>
                </a:spcAft>
                <a:buClr>
                  <a:srgbClr val="E67000"/>
                </a:buClr>
                <a:buFont typeface="Arial"/>
                <a:buChar char="•"/>
                <a:defRPr sz="1400" kern="1200">
                  <a:solidFill>
                    <a:schemeClr val="tx1"/>
                  </a:solidFill>
                  <a:latin typeface="Arial" pitchFamily="34" charset="0"/>
                  <a:ea typeface="Geneva" charset="0"/>
                  <a:cs typeface="Arial" pitchFamily="34" charset="0"/>
                </a:defRPr>
              </a:lvl3pPr>
              <a:lvl4pPr marL="1600200" indent="-228600" algn="l" rtl="0" eaLnBrk="0" fontAlgn="base" hangingPunct="0">
                <a:spcBef>
                  <a:spcPct val="20000"/>
                </a:spcBef>
                <a:spcAft>
                  <a:spcPct val="0"/>
                </a:spcAft>
                <a:buClr>
                  <a:srgbClr val="E67000"/>
                </a:buClr>
                <a:buFont typeface="Arial"/>
                <a:buChar char="•"/>
                <a:defRPr sz="2400" kern="1200">
                  <a:solidFill>
                    <a:schemeClr val="tx1"/>
                  </a:solidFill>
                  <a:latin typeface="Arial" pitchFamily="34" charset="0"/>
                  <a:ea typeface="Geneva" charset="0"/>
                  <a:cs typeface="Arial" pitchFamily="34" charset="0"/>
                </a:defRPr>
              </a:lvl4pPr>
              <a:lvl5pPr marL="2057400" indent="-228600" algn="l" rtl="0" eaLnBrk="0" fontAlgn="base" hangingPunct="0">
                <a:spcBef>
                  <a:spcPct val="20000"/>
                </a:spcBef>
                <a:spcAft>
                  <a:spcPct val="0"/>
                </a:spcAft>
                <a:buClr>
                  <a:srgbClr val="E67000"/>
                </a:buClr>
                <a:buFont typeface="Arial"/>
                <a:buChar char="•"/>
                <a:defRPr sz="2400" kern="1200">
                  <a:solidFill>
                    <a:schemeClr val="tx1"/>
                  </a:solidFill>
                  <a:latin typeface="Arial" pitchFamily="34" charset="0"/>
                  <a:ea typeface="Geneva"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1" indent="-6351">
                <a:spcAft>
                  <a:spcPts val="800"/>
                </a:spcAft>
                <a:buNone/>
              </a:pPr>
              <a:r>
                <a:rPr lang="en-US" sz="1500" i="1" dirty="0">
                  <a:solidFill>
                    <a:srgbClr val="FFFFFF"/>
                  </a:solidFill>
                  <a:latin typeface="Roboto" panose="02000000000000000000" pitchFamily="2" charset="0"/>
                  <a:ea typeface="Roboto" panose="02000000000000000000" pitchFamily="2" charset="0"/>
                  <a:cs typeface="Roboto" panose="02000000000000000000" pitchFamily="2" charset="0"/>
                </a:rPr>
                <a:t>Follett ACCESS has solved so many problems for us by simplifying and streamlining the process of students accessing their required course materials.</a:t>
              </a:r>
            </a:p>
          </p:txBody>
        </p:sp>
        <p:sp>
          <p:nvSpPr>
            <p:cNvPr id="22" name="TextBox 21">
              <a:extLst>
                <a:ext uri="{FF2B5EF4-FFF2-40B4-BE49-F238E27FC236}">
                  <a16:creationId xmlns:a16="http://schemas.microsoft.com/office/drawing/2014/main" id="{FCF89402-68DD-B348-8F5C-36F1327CC720}"/>
                </a:ext>
              </a:extLst>
            </p:cNvPr>
            <p:cNvSpPr txBox="1"/>
            <p:nvPr/>
          </p:nvSpPr>
          <p:spPr>
            <a:xfrm>
              <a:off x="-6125529" y="3225792"/>
              <a:ext cx="1030513" cy="1569659"/>
            </a:xfrm>
            <a:prstGeom prst="rect">
              <a:avLst/>
            </a:prstGeom>
            <a:noFill/>
          </p:spPr>
          <p:txBody>
            <a:bodyPr wrap="square" rtlCol="0">
              <a:spAutoFit/>
            </a:bodyPr>
            <a:lstStyle/>
            <a:p>
              <a:pPr fontAlgn="base">
                <a:spcBef>
                  <a:spcPct val="0"/>
                </a:spcBef>
                <a:spcAft>
                  <a:spcPct val="0"/>
                </a:spcAft>
              </a:pPr>
              <a:r>
                <a:rPr lang="en-US" sz="9600" b="1" dirty="0">
                  <a:latin typeface="IBM Plex Serif" panose="02060503050406000203" pitchFamily="18" charset="77"/>
                  <a:cs typeface="Arial" charset="0"/>
                </a:rPr>
                <a:t>“</a:t>
              </a:r>
            </a:p>
          </p:txBody>
        </p:sp>
        <p:sp>
          <p:nvSpPr>
            <p:cNvPr id="23" name="TextBox 22">
              <a:extLst>
                <a:ext uri="{FF2B5EF4-FFF2-40B4-BE49-F238E27FC236}">
                  <a16:creationId xmlns:a16="http://schemas.microsoft.com/office/drawing/2014/main" id="{55C7B708-B0DF-384B-B69D-31274E88B271}"/>
                </a:ext>
              </a:extLst>
            </p:cNvPr>
            <p:cNvSpPr txBox="1"/>
            <p:nvPr/>
          </p:nvSpPr>
          <p:spPr>
            <a:xfrm>
              <a:off x="-1974903" y="4150639"/>
              <a:ext cx="607596" cy="1569659"/>
            </a:xfrm>
            <a:prstGeom prst="rect">
              <a:avLst/>
            </a:prstGeom>
            <a:noFill/>
          </p:spPr>
          <p:txBody>
            <a:bodyPr wrap="square" rtlCol="0">
              <a:spAutoFit/>
            </a:bodyPr>
            <a:lstStyle/>
            <a:p>
              <a:pPr fontAlgn="base">
                <a:spcBef>
                  <a:spcPct val="0"/>
                </a:spcBef>
                <a:spcAft>
                  <a:spcPct val="0"/>
                </a:spcAft>
              </a:pPr>
              <a:r>
                <a:rPr lang="en-US" sz="9600" b="1" dirty="0">
                  <a:latin typeface="IBM Plex Serif" panose="02060503050406000203" pitchFamily="18" charset="77"/>
                  <a:cs typeface="Arial" charset="0"/>
                </a:rPr>
                <a:t>”</a:t>
              </a:r>
            </a:p>
          </p:txBody>
        </p:sp>
      </p:grpSp>
    </p:spTree>
    <p:extLst>
      <p:ext uri="{BB962C8B-B14F-4D97-AF65-F5344CB8AC3E}">
        <p14:creationId xmlns:p14="http://schemas.microsoft.com/office/powerpoint/2010/main" val="165076391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in front of a building&#10;&#10;Description automatically generated">
            <a:extLst>
              <a:ext uri="{FF2B5EF4-FFF2-40B4-BE49-F238E27FC236}">
                <a16:creationId xmlns:a16="http://schemas.microsoft.com/office/drawing/2014/main" id="{1BE9E3C5-6491-9848-B8CD-8D248717A107}"/>
              </a:ext>
            </a:extLst>
          </p:cNvPr>
          <p:cNvPicPr>
            <a:picLocks noChangeAspect="1"/>
          </p:cNvPicPr>
          <p:nvPr/>
        </p:nvPicPr>
        <p:blipFill rotWithShape="1">
          <a:blip r:embed="rId2">
            <a:alphaModFix amt="32000"/>
          </a:blip>
          <a:srcRect l="18052" r="13390"/>
          <a:stretch/>
        </p:blipFill>
        <p:spPr>
          <a:xfrm>
            <a:off x="5308209" y="0"/>
            <a:ext cx="6883791" cy="6858000"/>
          </a:xfrm>
          <a:prstGeom prst="rect">
            <a:avLst/>
          </a:prstGeom>
        </p:spPr>
      </p:pic>
      <p:grpSp>
        <p:nvGrpSpPr>
          <p:cNvPr id="22" name="Group 21">
            <a:extLst>
              <a:ext uri="{FF2B5EF4-FFF2-40B4-BE49-F238E27FC236}">
                <a16:creationId xmlns:a16="http://schemas.microsoft.com/office/drawing/2014/main" id="{B030395B-9CBF-28BC-EFE4-DDB23DD37A50}"/>
              </a:ext>
            </a:extLst>
          </p:cNvPr>
          <p:cNvGrpSpPr/>
          <p:nvPr/>
        </p:nvGrpSpPr>
        <p:grpSpPr>
          <a:xfrm>
            <a:off x="6013887" y="-1804383"/>
            <a:ext cx="8462936" cy="5424387"/>
            <a:chOff x="2511964" y="778972"/>
            <a:chExt cx="6053392" cy="4068289"/>
          </a:xfrm>
        </p:grpSpPr>
        <p:sp>
          <p:nvSpPr>
            <p:cNvPr id="23" name="TextBox 22">
              <a:extLst>
                <a:ext uri="{FF2B5EF4-FFF2-40B4-BE49-F238E27FC236}">
                  <a16:creationId xmlns:a16="http://schemas.microsoft.com/office/drawing/2014/main" id="{23643B6C-8848-70AD-2976-EF9C3938E60E}"/>
                </a:ext>
              </a:extLst>
            </p:cNvPr>
            <p:cNvSpPr txBox="1"/>
            <p:nvPr/>
          </p:nvSpPr>
          <p:spPr>
            <a:xfrm>
              <a:off x="3319424" y="3421509"/>
              <a:ext cx="2536661" cy="346249"/>
            </a:xfrm>
            <a:prstGeom prst="rect">
              <a:avLst/>
            </a:prstGeom>
            <a:noFill/>
          </p:spPr>
          <p:txBody>
            <a:bodyPr wrap="square" rtlCol="0">
              <a:spAutoFit/>
            </a:bodyPr>
            <a:lstStyle/>
            <a:p>
              <a:pPr defTabSz="914332"/>
              <a:r>
                <a:rPr lang="en-US" sz="2400">
                  <a:solidFill>
                    <a:srgbClr val="262626"/>
                  </a:solidFill>
                  <a:latin typeface="Roboto" panose="02000000000000000000" pitchFamily="2" charset="0"/>
                  <a:ea typeface="Roboto" panose="02000000000000000000" pitchFamily="2" charset="0"/>
                  <a:cs typeface="Roboto" panose="02000000000000000000" pitchFamily="2" charset="0"/>
                </a:rPr>
                <a:t>ALL STUDENTS</a:t>
              </a:r>
            </a:p>
          </p:txBody>
        </p:sp>
        <p:sp>
          <p:nvSpPr>
            <p:cNvPr id="24" name="Oval 23">
              <a:extLst>
                <a:ext uri="{FF2B5EF4-FFF2-40B4-BE49-F238E27FC236}">
                  <a16:creationId xmlns:a16="http://schemas.microsoft.com/office/drawing/2014/main" id="{439CA4FC-55B6-E411-C6E6-21C2C1557CAA}"/>
                </a:ext>
              </a:extLst>
            </p:cNvPr>
            <p:cNvSpPr/>
            <p:nvPr/>
          </p:nvSpPr>
          <p:spPr>
            <a:xfrm>
              <a:off x="2511964" y="4208193"/>
              <a:ext cx="639067" cy="6390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r>
                <a:rPr lang="en-US" sz="2133" b="1">
                  <a:solidFill>
                    <a:srgbClr val="FFFFFF"/>
                  </a:solidFill>
                  <a:latin typeface="Franklin Gothic Heavy" panose="020B0603020102020204" pitchFamily="34" charset="0"/>
                  <a:cs typeface="Arial" panose="020B0604020202020204" pitchFamily="34" charset="0"/>
                </a:rPr>
                <a:t>2</a:t>
              </a:r>
            </a:p>
          </p:txBody>
        </p:sp>
        <p:sp>
          <p:nvSpPr>
            <p:cNvPr id="25" name="Oval 24">
              <a:extLst>
                <a:ext uri="{FF2B5EF4-FFF2-40B4-BE49-F238E27FC236}">
                  <a16:creationId xmlns:a16="http://schemas.microsoft.com/office/drawing/2014/main" id="{5221BB2A-1DBE-1EC9-8113-EF88C3F85C45}"/>
                </a:ext>
              </a:extLst>
            </p:cNvPr>
            <p:cNvSpPr/>
            <p:nvPr/>
          </p:nvSpPr>
          <p:spPr>
            <a:xfrm>
              <a:off x="2511964" y="3274939"/>
              <a:ext cx="639067" cy="639068"/>
            </a:xfrm>
            <a:prstGeom prst="ellipse">
              <a:avLst/>
            </a:prstGeom>
            <a:solidFill>
              <a:srgbClr val="ABC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r>
                <a:rPr lang="en-US" sz="2133" b="1">
                  <a:solidFill>
                    <a:srgbClr val="FFFFFF"/>
                  </a:solidFill>
                  <a:latin typeface="Franklin Gothic Heavy" panose="020B0603020102020204" pitchFamily="34" charset="0"/>
                  <a:cs typeface="Arial" panose="020B0604020202020204" pitchFamily="34" charset="0"/>
                </a:rPr>
                <a:t>1</a:t>
              </a:r>
            </a:p>
          </p:txBody>
        </p:sp>
        <p:sp>
          <p:nvSpPr>
            <p:cNvPr id="26" name="TextBox 25">
              <a:extLst>
                <a:ext uri="{FF2B5EF4-FFF2-40B4-BE49-F238E27FC236}">
                  <a16:creationId xmlns:a16="http://schemas.microsoft.com/office/drawing/2014/main" id="{2D8F7FB0-E6AE-6E1A-4426-1086404BF015}"/>
                </a:ext>
              </a:extLst>
            </p:cNvPr>
            <p:cNvSpPr txBox="1"/>
            <p:nvPr/>
          </p:nvSpPr>
          <p:spPr>
            <a:xfrm>
              <a:off x="3306916" y="4284223"/>
              <a:ext cx="2536661" cy="346249"/>
            </a:xfrm>
            <a:prstGeom prst="rect">
              <a:avLst/>
            </a:prstGeom>
            <a:noFill/>
          </p:spPr>
          <p:txBody>
            <a:bodyPr wrap="square" rtlCol="0">
              <a:spAutoFit/>
            </a:bodyPr>
            <a:lstStyle/>
            <a:p>
              <a:pPr defTabSz="914332"/>
              <a:r>
                <a:rPr lang="en-US" sz="2400">
                  <a:solidFill>
                    <a:srgbClr val="262626"/>
                  </a:solidFill>
                  <a:latin typeface="Roboto" panose="02000000000000000000" pitchFamily="2" charset="0"/>
                  <a:ea typeface="Roboto" panose="02000000000000000000" pitchFamily="2" charset="0"/>
                  <a:cs typeface="Roboto" panose="02000000000000000000" pitchFamily="2" charset="0"/>
                </a:rPr>
                <a:t>DIGITAL FIRST</a:t>
              </a:r>
            </a:p>
          </p:txBody>
        </p:sp>
        <p:sp>
          <p:nvSpPr>
            <p:cNvPr id="27" name="TextBox 26">
              <a:extLst>
                <a:ext uri="{FF2B5EF4-FFF2-40B4-BE49-F238E27FC236}">
                  <a16:creationId xmlns:a16="http://schemas.microsoft.com/office/drawing/2014/main" id="{91CDB93A-691C-3DC3-B581-577BBCCF4C70}"/>
                </a:ext>
              </a:extLst>
            </p:cNvPr>
            <p:cNvSpPr txBox="1"/>
            <p:nvPr/>
          </p:nvSpPr>
          <p:spPr>
            <a:xfrm>
              <a:off x="6028695" y="3517279"/>
              <a:ext cx="2429505" cy="238575"/>
            </a:xfrm>
            <a:prstGeom prst="rect">
              <a:avLst/>
            </a:prstGeom>
            <a:noFill/>
          </p:spPr>
          <p:txBody>
            <a:bodyPr wrap="square" rtlCol="0">
              <a:spAutoFit/>
            </a:bodyPr>
            <a:lstStyle/>
            <a:p>
              <a:pPr defTabSz="914332"/>
              <a:endParaRPr lang="en-US" sz="1467">
                <a:solidFill>
                  <a:srgbClr val="262626"/>
                </a:solidFill>
                <a:latin typeface="Franklin Gothic Medium" panose="020B06030201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DDBC397-885A-8085-602D-53ECAEB2DA64}"/>
                </a:ext>
              </a:extLst>
            </p:cNvPr>
            <p:cNvSpPr txBox="1"/>
            <p:nvPr/>
          </p:nvSpPr>
          <p:spPr>
            <a:xfrm>
              <a:off x="5378824" y="778972"/>
              <a:ext cx="3186532" cy="284742"/>
            </a:xfrm>
            <a:prstGeom prst="rect">
              <a:avLst/>
            </a:prstGeom>
            <a:noFill/>
          </p:spPr>
          <p:txBody>
            <a:bodyPr wrap="square" rtlCol="0">
              <a:spAutoFit/>
            </a:bodyPr>
            <a:lstStyle/>
            <a:p>
              <a:endParaRPr lang="en-US" sz="1867">
                <a:latin typeface="Franklin Gothic Heavy" panose="020B0903020102020204" pitchFamily="34" charset="0"/>
              </a:endParaRPr>
            </a:p>
          </p:txBody>
        </p:sp>
      </p:grpSp>
      <p:sp>
        <p:nvSpPr>
          <p:cNvPr id="29" name="Oval 28">
            <a:extLst>
              <a:ext uri="{FF2B5EF4-FFF2-40B4-BE49-F238E27FC236}">
                <a16:creationId xmlns:a16="http://schemas.microsoft.com/office/drawing/2014/main" id="{1CF4DEF0-80E4-E847-69E0-6F4093337380}"/>
              </a:ext>
            </a:extLst>
          </p:cNvPr>
          <p:cNvSpPr/>
          <p:nvPr/>
        </p:nvSpPr>
        <p:spPr>
          <a:xfrm>
            <a:off x="6013888" y="3943901"/>
            <a:ext cx="893447" cy="8520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r>
              <a:rPr lang="en-US" sz="2133" b="1">
                <a:solidFill>
                  <a:srgbClr val="FFFFFF"/>
                </a:solidFill>
                <a:latin typeface="Franklin Gothic Heavy" panose="020B0603020102020204" pitchFamily="34" charset="0"/>
                <a:cs typeface="Arial" panose="020B0604020202020204" pitchFamily="34" charset="0"/>
              </a:rPr>
              <a:t>3</a:t>
            </a:r>
          </a:p>
        </p:txBody>
      </p:sp>
      <p:sp>
        <p:nvSpPr>
          <p:cNvPr id="30" name="TextBox 29">
            <a:extLst>
              <a:ext uri="{FF2B5EF4-FFF2-40B4-BE49-F238E27FC236}">
                <a16:creationId xmlns:a16="http://schemas.microsoft.com/office/drawing/2014/main" id="{0D777F0A-8450-596E-5CE2-A75DA00E4F59}"/>
              </a:ext>
            </a:extLst>
          </p:cNvPr>
          <p:cNvSpPr txBox="1"/>
          <p:nvPr/>
        </p:nvSpPr>
        <p:spPr>
          <a:xfrm>
            <a:off x="7142756" y="3939614"/>
            <a:ext cx="3976782" cy="830997"/>
          </a:xfrm>
          <a:prstGeom prst="rect">
            <a:avLst/>
          </a:prstGeom>
          <a:noFill/>
        </p:spPr>
        <p:txBody>
          <a:bodyPr wrap="square" rtlCol="0">
            <a:spAutoFit/>
          </a:bodyPr>
          <a:lstStyle/>
          <a:p>
            <a:pPr defTabSz="914332"/>
            <a:r>
              <a:rPr lang="en-US" sz="2400">
                <a:solidFill>
                  <a:srgbClr val="262626"/>
                </a:solidFill>
                <a:latin typeface="Roboto" panose="02000000000000000000" pitchFamily="2" charset="0"/>
                <a:ea typeface="Roboto" panose="02000000000000000000" pitchFamily="2" charset="0"/>
                <a:cs typeface="Roboto" panose="02000000000000000000" pitchFamily="2" charset="0"/>
              </a:rPr>
              <a:t>PRICE DOESN’T INCLUDE COMMISSIONS</a:t>
            </a:r>
          </a:p>
        </p:txBody>
      </p:sp>
      <p:sp>
        <p:nvSpPr>
          <p:cNvPr id="31" name="Oval 30">
            <a:extLst>
              <a:ext uri="{FF2B5EF4-FFF2-40B4-BE49-F238E27FC236}">
                <a16:creationId xmlns:a16="http://schemas.microsoft.com/office/drawing/2014/main" id="{4D0D5E1B-86E3-BF9B-5F84-1A41BB533754}"/>
              </a:ext>
            </a:extLst>
          </p:cNvPr>
          <p:cNvSpPr/>
          <p:nvPr/>
        </p:nvSpPr>
        <p:spPr>
          <a:xfrm>
            <a:off x="6013889" y="5187494"/>
            <a:ext cx="893447" cy="85209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r>
              <a:rPr lang="en-US" sz="2133" b="1">
                <a:solidFill>
                  <a:srgbClr val="FFFFFF"/>
                </a:solidFill>
                <a:latin typeface="Franklin Gothic Heavy" panose="020B0603020102020204" pitchFamily="34" charset="0"/>
                <a:cs typeface="Arial" panose="020B0604020202020204" pitchFamily="34" charset="0"/>
              </a:rPr>
              <a:t>4</a:t>
            </a:r>
          </a:p>
        </p:txBody>
      </p:sp>
      <p:sp>
        <p:nvSpPr>
          <p:cNvPr id="32" name="TextBox 31">
            <a:extLst>
              <a:ext uri="{FF2B5EF4-FFF2-40B4-BE49-F238E27FC236}">
                <a16:creationId xmlns:a16="http://schemas.microsoft.com/office/drawing/2014/main" id="{B44CEF0E-BA41-6B01-A37D-7385EFF5C00B}"/>
              </a:ext>
            </a:extLst>
          </p:cNvPr>
          <p:cNvSpPr txBox="1"/>
          <p:nvPr/>
        </p:nvSpPr>
        <p:spPr>
          <a:xfrm>
            <a:off x="7142757" y="5168426"/>
            <a:ext cx="3546375" cy="830997"/>
          </a:xfrm>
          <a:prstGeom prst="rect">
            <a:avLst/>
          </a:prstGeom>
          <a:noFill/>
        </p:spPr>
        <p:txBody>
          <a:bodyPr wrap="square" rtlCol="0">
            <a:spAutoFit/>
          </a:bodyPr>
          <a:lstStyle/>
          <a:p>
            <a:pPr defTabSz="914332"/>
            <a:r>
              <a:rPr lang="en-US" sz="2400" dirty="0">
                <a:solidFill>
                  <a:srgbClr val="262626"/>
                </a:solidFill>
                <a:latin typeface="Roboto" panose="02000000000000000000" pitchFamily="2" charset="0"/>
                <a:ea typeface="Roboto" panose="02000000000000000000" pitchFamily="2" charset="0"/>
                <a:cs typeface="Roboto" panose="02000000000000000000" pitchFamily="2" charset="0"/>
              </a:rPr>
              <a:t>NEED HARTNELL DATA FOR REAL PRICING</a:t>
            </a:r>
          </a:p>
        </p:txBody>
      </p:sp>
      <p:sp>
        <p:nvSpPr>
          <p:cNvPr id="7" name="Rectangle 6">
            <a:extLst>
              <a:ext uri="{FF2B5EF4-FFF2-40B4-BE49-F238E27FC236}">
                <a16:creationId xmlns:a16="http://schemas.microsoft.com/office/drawing/2014/main" id="{EF123259-84A0-4C73-2B59-3434F5614B13}"/>
              </a:ext>
            </a:extLst>
          </p:cNvPr>
          <p:cNvSpPr/>
          <p:nvPr/>
        </p:nvSpPr>
        <p:spPr>
          <a:xfrm>
            <a:off x="1386336" y="2690046"/>
            <a:ext cx="3300468" cy="17122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r>
              <a:rPr lang="en-US" sz="3733" dirty="0">
                <a:solidFill>
                  <a:schemeClr val="accent6"/>
                </a:solidFill>
                <a:latin typeface="Roboto" panose="02000000000000000000" pitchFamily="2" charset="0"/>
                <a:ea typeface="Roboto" panose="02000000000000000000" pitchFamily="2" charset="0"/>
                <a:cs typeface="Roboto" panose="02000000000000000000" pitchFamily="2" charset="0"/>
              </a:rPr>
              <a:t>$25.00</a:t>
            </a:r>
          </a:p>
          <a:p>
            <a:pPr algn="ctr" defTabSz="914332"/>
            <a:r>
              <a:rPr lang="en-US" sz="1351" dirty="0">
                <a:solidFill>
                  <a:schemeClr val="accent6"/>
                </a:solidFill>
                <a:latin typeface="Roboto" panose="02000000000000000000" pitchFamily="2" charset="0"/>
                <a:ea typeface="Roboto" panose="02000000000000000000" pitchFamily="2" charset="0"/>
                <a:cs typeface="Roboto" panose="02000000000000000000" pitchFamily="2" charset="0"/>
              </a:rPr>
              <a:t>PER CREDIT HOUR</a:t>
            </a:r>
          </a:p>
        </p:txBody>
      </p:sp>
      <p:sp>
        <p:nvSpPr>
          <p:cNvPr id="9" name="Round Same Side Corner Rectangle 8">
            <a:extLst>
              <a:ext uri="{FF2B5EF4-FFF2-40B4-BE49-F238E27FC236}">
                <a16:creationId xmlns:a16="http://schemas.microsoft.com/office/drawing/2014/main" id="{F47C4C24-5E23-DD28-93C7-5A0C77F6B97C}"/>
              </a:ext>
            </a:extLst>
          </p:cNvPr>
          <p:cNvSpPr/>
          <p:nvPr/>
        </p:nvSpPr>
        <p:spPr>
          <a:xfrm>
            <a:off x="1386336" y="1429418"/>
            <a:ext cx="3300468" cy="1260628"/>
          </a:xfrm>
          <a:prstGeom prst="round2SameRect">
            <a:avLst/>
          </a:prstGeom>
          <a:solidFill>
            <a:schemeClr val="tx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a:solidFill>
                  <a:schemeClr val="accent6"/>
                </a:solidFill>
                <a:latin typeface="Roboto" panose="02000000000000000000" pitchFamily="2" charset="0"/>
                <a:ea typeface="Roboto" panose="02000000000000000000" pitchFamily="2" charset="0"/>
                <a:cs typeface="Roboto" panose="02000000000000000000" pitchFamily="2" charset="0"/>
              </a:rPr>
              <a:t>COURSE MATERIALS FOR ALL STUDENTS</a:t>
            </a:r>
          </a:p>
        </p:txBody>
      </p:sp>
      <p:sp>
        <p:nvSpPr>
          <p:cNvPr id="11" name="Round Same Side Corner Rectangle 10">
            <a:extLst>
              <a:ext uri="{FF2B5EF4-FFF2-40B4-BE49-F238E27FC236}">
                <a16:creationId xmlns:a16="http://schemas.microsoft.com/office/drawing/2014/main" id="{C6D6F3BF-4A04-1250-F904-7D1C5ACBCF1F}"/>
              </a:ext>
            </a:extLst>
          </p:cNvPr>
          <p:cNvSpPr/>
          <p:nvPr/>
        </p:nvSpPr>
        <p:spPr>
          <a:xfrm rot="10800000">
            <a:off x="1386336" y="4402312"/>
            <a:ext cx="3300468" cy="1500555"/>
          </a:xfrm>
          <a:prstGeom prst="round2Same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extBox 11">
            <a:extLst>
              <a:ext uri="{FF2B5EF4-FFF2-40B4-BE49-F238E27FC236}">
                <a16:creationId xmlns:a16="http://schemas.microsoft.com/office/drawing/2014/main" id="{611400AB-E2FA-C6EE-5C2A-F3627F543A51}"/>
              </a:ext>
            </a:extLst>
          </p:cNvPr>
          <p:cNvSpPr txBox="1"/>
          <p:nvPr/>
        </p:nvSpPr>
        <p:spPr>
          <a:xfrm>
            <a:off x="1276300" y="4486494"/>
            <a:ext cx="3432187" cy="1323439"/>
          </a:xfrm>
          <a:prstGeom prst="rect">
            <a:avLst/>
          </a:prstGeom>
          <a:noFill/>
        </p:spPr>
        <p:txBody>
          <a:bodyPr wrap="square">
            <a:spAutoFit/>
          </a:bodyPr>
          <a:lstStyle/>
          <a:p>
            <a:pPr algn="ctr"/>
            <a:r>
              <a:rPr lang="en-US" sz="1600" dirty="0">
                <a:solidFill>
                  <a:srgbClr val="FFFFFF"/>
                </a:solidFill>
                <a:latin typeface="Roboto" panose="02000000000000000000" pitchFamily="2" charset="0"/>
                <a:ea typeface="Roboto" panose="02000000000000000000" pitchFamily="2" charset="0"/>
                <a:cs typeface="Roboto" panose="02000000000000000000" pitchFamily="2" charset="0"/>
              </a:rPr>
              <a:t>STUDENTS TAKING 12 CREDIT HOURS CHARGED $300.00</a:t>
            </a:r>
          </a:p>
          <a:p>
            <a:pPr algn="ctr"/>
            <a:endParaRPr lang="en-US" sz="1600" dirty="0">
              <a:solidFill>
                <a:srgbClr val="FFFFFF"/>
              </a:solidFill>
              <a:latin typeface="Roboto" panose="02000000000000000000" pitchFamily="2" charset="0"/>
              <a:ea typeface="Roboto" panose="02000000000000000000" pitchFamily="2" charset="0"/>
              <a:cs typeface="Roboto" panose="02000000000000000000" pitchFamily="2" charset="0"/>
            </a:endParaRPr>
          </a:p>
          <a:p>
            <a:pPr algn="ctr"/>
            <a:r>
              <a:rPr lang="en-US" sz="1600" dirty="0">
                <a:solidFill>
                  <a:srgbClr val="FFFFFF"/>
                </a:solidFill>
                <a:latin typeface="Roboto" panose="02000000000000000000" pitchFamily="2" charset="0"/>
                <a:ea typeface="Roboto" panose="02000000000000000000" pitchFamily="2" charset="0"/>
                <a:cs typeface="Roboto" panose="02000000000000000000" pitchFamily="2" charset="0"/>
              </a:rPr>
              <a:t>COST OF ATTENDANCE REPORTS $938/YR FOR BOOKS</a:t>
            </a:r>
          </a:p>
        </p:txBody>
      </p:sp>
      <p:sp>
        <p:nvSpPr>
          <p:cNvPr id="2" name="Title 1">
            <a:extLst>
              <a:ext uri="{FF2B5EF4-FFF2-40B4-BE49-F238E27FC236}">
                <a16:creationId xmlns:a16="http://schemas.microsoft.com/office/drawing/2014/main" id="{29216B3B-5F13-469A-F222-2D827BE5632F}"/>
              </a:ext>
            </a:extLst>
          </p:cNvPr>
          <p:cNvSpPr>
            <a:spLocks noGrp="1"/>
          </p:cNvSpPr>
          <p:nvPr>
            <p:ph type="title"/>
          </p:nvPr>
        </p:nvSpPr>
        <p:spPr>
          <a:xfrm>
            <a:off x="1051560" y="365125"/>
            <a:ext cx="10515600" cy="935355"/>
          </a:xfrm>
        </p:spPr>
        <p:txBody>
          <a:bodyPr>
            <a:normAutofit fontScale="90000"/>
          </a:bodyPr>
          <a:lstStyle/>
          <a:p>
            <a:pPr>
              <a:lnSpc>
                <a:spcPts val="3733"/>
              </a:lnSpc>
              <a:defRPr/>
            </a:pPr>
            <a:r>
              <a:rPr lang="en-US" sz="4400" b="1" dirty="0">
                <a:highlight>
                  <a:srgbClr val="FFFF00"/>
                </a:highlight>
                <a:latin typeface="IBM Plex Serif" panose="02060503050406000203" pitchFamily="18" charset="77"/>
                <a:cs typeface="Arial" panose="020B0604020202020204" pitchFamily="34" charset="0"/>
              </a:rPr>
              <a:t>SAMPLE</a:t>
            </a:r>
            <a:r>
              <a:rPr lang="en-US" sz="4400" b="1" dirty="0">
                <a:latin typeface="IBM Plex Serif" panose="02060503050406000203" pitchFamily="18" charset="77"/>
                <a:cs typeface="Arial" panose="020B0604020202020204" pitchFamily="34" charset="0"/>
              </a:rPr>
              <a:t> Campus Wide Program Pricing</a:t>
            </a:r>
          </a:p>
        </p:txBody>
      </p:sp>
    </p:spTree>
    <p:extLst>
      <p:ext uri="{BB962C8B-B14F-4D97-AF65-F5344CB8AC3E}">
        <p14:creationId xmlns:p14="http://schemas.microsoft.com/office/powerpoint/2010/main" val="36702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Description automatically generated">
            <a:extLst>
              <a:ext uri="{FF2B5EF4-FFF2-40B4-BE49-F238E27FC236}">
                <a16:creationId xmlns:a16="http://schemas.microsoft.com/office/drawing/2014/main" id="{8857FE3E-A3E5-887B-3541-9019C8AE1495}"/>
              </a:ext>
            </a:extLst>
          </p:cNvPr>
          <p:cNvPicPr>
            <a:picLocks noChangeAspect="1"/>
          </p:cNvPicPr>
          <p:nvPr/>
        </p:nvPicPr>
        <p:blipFill>
          <a:blip r:embed="rId2"/>
          <a:stretch>
            <a:fillRect/>
          </a:stretch>
        </p:blipFill>
        <p:spPr>
          <a:xfrm>
            <a:off x="388188" y="1455381"/>
            <a:ext cx="6574061" cy="3726015"/>
          </a:xfrm>
          <a:prstGeom prst="rect">
            <a:avLst/>
          </a:prstGeom>
        </p:spPr>
      </p:pic>
      <p:sp>
        <p:nvSpPr>
          <p:cNvPr id="2" name="Title 1">
            <a:extLst>
              <a:ext uri="{FF2B5EF4-FFF2-40B4-BE49-F238E27FC236}">
                <a16:creationId xmlns:a16="http://schemas.microsoft.com/office/drawing/2014/main" id="{29216B3B-5F13-469A-F222-2D827BE5632F}"/>
              </a:ext>
            </a:extLst>
          </p:cNvPr>
          <p:cNvSpPr>
            <a:spLocks noGrp="1"/>
          </p:cNvSpPr>
          <p:nvPr>
            <p:ph type="title"/>
          </p:nvPr>
        </p:nvSpPr>
        <p:spPr>
          <a:xfrm>
            <a:off x="1031050" y="356014"/>
            <a:ext cx="10515600" cy="935355"/>
          </a:xfrm>
        </p:spPr>
        <p:txBody>
          <a:bodyPr>
            <a:normAutofit/>
          </a:bodyPr>
          <a:lstStyle/>
          <a:p>
            <a:pPr>
              <a:lnSpc>
                <a:spcPts val="3733"/>
              </a:lnSpc>
              <a:defRPr/>
            </a:pPr>
            <a:r>
              <a:rPr lang="en-US" sz="4400" b="1" dirty="0">
                <a:latin typeface="IBM Plex Serif" panose="02060503050406000203" pitchFamily="18" charset="77"/>
                <a:cs typeface="Arial" panose="020B0604020202020204" pitchFamily="34" charset="0"/>
              </a:rPr>
              <a:t>Proposed  Program</a:t>
            </a:r>
          </a:p>
        </p:txBody>
      </p:sp>
      <p:sp>
        <p:nvSpPr>
          <p:cNvPr id="13" name="Frame 12">
            <a:extLst>
              <a:ext uri="{FF2B5EF4-FFF2-40B4-BE49-F238E27FC236}">
                <a16:creationId xmlns:a16="http://schemas.microsoft.com/office/drawing/2014/main" id="{7B3C935E-078D-C383-9CB5-A4C9D9E8D63E}"/>
              </a:ext>
            </a:extLst>
          </p:cNvPr>
          <p:cNvSpPr/>
          <p:nvPr/>
        </p:nvSpPr>
        <p:spPr>
          <a:xfrm>
            <a:off x="4185138" y="3118338"/>
            <a:ext cx="901869" cy="31066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id="{AA40C2E8-1FA1-B6ED-5E54-B5190E232338}"/>
              </a:ext>
            </a:extLst>
          </p:cNvPr>
          <p:cNvSpPr/>
          <p:nvPr/>
        </p:nvSpPr>
        <p:spPr>
          <a:xfrm>
            <a:off x="8886496" y="2058509"/>
            <a:ext cx="2461443" cy="114360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33A8B5F0-401F-62E0-0282-4680495DE2AF}"/>
              </a:ext>
            </a:extLst>
          </p:cNvPr>
          <p:cNvSpPr txBox="1"/>
          <p:nvPr/>
        </p:nvSpPr>
        <p:spPr>
          <a:xfrm>
            <a:off x="9021941" y="2195008"/>
            <a:ext cx="2340705" cy="877163"/>
          </a:xfrm>
          <a:prstGeom prst="rect">
            <a:avLst/>
          </a:prstGeom>
          <a:noFill/>
        </p:spPr>
        <p:txBody>
          <a:bodyPr wrap="none" rtlCol="0">
            <a:spAutoFit/>
          </a:bodyPr>
          <a:lstStyle/>
          <a:p>
            <a:pPr algn="ctr"/>
            <a:r>
              <a:rPr lang="en-US" sz="1700" dirty="0">
                <a:latin typeface="Roboto" panose="02000000000000000000" pitchFamily="2" charset="0"/>
                <a:ea typeface="Roboto" panose="02000000000000000000" pitchFamily="2" charset="0"/>
                <a:cs typeface="Roboto" panose="02000000000000000000" pitchFamily="2" charset="0"/>
              </a:rPr>
              <a:t>BOOKS AND </a:t>
            </a:r>
          </a:p>
          <a:p>
            <a:pPr algn="ctr"/>
            <a:r>
              <a:rPr lang="en-US" sz="1700" dirty="0">
                <a:latin typeface="Roboto" panose="02000000000000000000" pitchFamily="2" charset="0"/>
                <a:ea typeface="Roboto" panose="02000000000000000000" pitchFamily="2" charset="0"/>
                <a:cs typeface="Roboto" panose="02000000000000000000" pitchFamily="2" charset="0"/>
              </a:rPr>
              <a:t>COURSE MATERIALS  </a:t>
            </a:r>
          </a:p>
          <a:p>
            <a:pPr algn="ctr"/>
            <a:r>
              <a:rPr lang="en-US" sz="1700" dirty="0">
                <a:latin typeface="Roboto" panose="02000000000000000000" pitchFamily="2" charset="0"/>
                <a:ea typeface="Roboto" panose="02000000000000000000" pitchFamily="2" charset="0"/>
                <a:cs typeface="Roboto" panose="02000000000000000000" pitchFamily="2" charset="0"/>
              </a:rPr>
              <a:t>$938</a:t>
            </a:r>
          </a:p>
        </p:txBody>
      </p:sp>
      <p:cxnSp>
        <p:nvCxnSpPr>
          <p:cNvPr id="18" name="Elbow Connector 17">
            <a:extLst>
              <a:ext uri="{FF2B5EF4-FFF2-40B4-BE49-F238E27FC236}">
                <a16:creationId xmlns:a16="http://schemas.microsoft.com/office/drawing/2014/main" id="{696BF6A1-0E87-7F44-66E5-1BF731B05B77}"/>
              </a:ext>
            </a:extLst>
          </p:cNvPr>
          <p:cNvCxnSpPr>
            <a:cxnSpLocks/>
          </p:cNvCxnSpPr>
          <p:nvPr/>
        </p:nvCxnSpPr>
        <p:spPr>
          <a:xfrm flipV="1">
            <a:off x="5087007" y="2751916"/>
            <a:ext cx="3720662" cy="566473"/>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37747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1|0.9"/>
</p:tagLst>
</file>

<file path=ppt/theme/theme1.xml><?xml version="1.0" encoding="utf-8"?>
<a:theme xmlns:a="http://schemas.openxmlformats.org/drawingml/2006/main" name="Office Theme">
  <a:themeElements>
    <a:clrScheme name="Custom 1">
      <a:dk1>
        <a:srgbClr val="204965"/>
      </a:dk1>
      <a:lt1>
        <a:srgbClr val="AEEAFC"/>
      </a:lt1>
      <a:dk2>
        <a:srgbClr val="479FC8"/>
      </a:dk2>
      <a:lt2>
        <a:srgbClr val="E9F0F1"/>
      </a:lt2>
      <a:accent1>
        <a:srgbClr val="DC6B67"/>
      </a:accent1>
      <a:accent2>
        <a:srgbClr val="AEEAFC"/>
      </a:accent2>
      <a:accent3>
        <a:srgbClr val="081F20"/>
      </a:accent3>
      <a:accent4>
        <a:srgbClr val="7398A9"/>
      </a:accent4>
      <a:accent5>
        <a:srgbClr val="000000"/>
      </a:accent5>
      <a:accent6>
        <a:srgbClr val="FFFFFF"/>
      </a:accent6>
      <a:hlink>
        <a:srgbClr val="0563C1"/>
      </a:hlink>
      <a:folHlink>
        <a:srgbClr val="ABC3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78840a0-77a8-41c0-a4f7-ea1b9771f80b">
      <UserInfo>
        <DisplayName>Leann Fowler</DisplayName>
        <AccountId>10</AccountId>
        <AccountType/>
      </UserInfo>
    </SharedWithUsers>
    <lcf76f155ced4ddcb4097134ff3c332f xmlns="acca9343-2567-4e8c-b6eb-e55cb55e4971">
      <Terms xmlns="http://schemas.microsoft.com/office/infopath/2007/PartnerControls"/>
    </lcf76f155ced4ddcb4097134ff3c332f>
    <TaxCatchAll xmlns="278840a0-77a8-41c0-a4f7-ea1b9771f80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0DCB38FA64BB4A8458653F0AD944F5" ma:contentTypeVersion="13" ma:contentTypeDescription="Create a new document." ma:contentTypeScope="" ma:versionID="bb0861f9d99fafd1f29bca4859c510ec">
  <xsd:schema xmlns:xsd="http://www.w3.org/2001/XMLSchema" xmlns:xs="http://www.w3.org/2001/XMLSchema" xmlns:p="http://schemas.microsoft.com/office/2006/metadata/properties" xmlns:ns2="acca9343-2567-4e8c-b6eb-e55cb55e4971" xmlns:ns3="278840a0-77a8-41c0-a4f7-ea1b9771f80b" targetNamespace="http://schemas.microsoft.com/office/2006/metadata/properties" ma:root="true" ma:fieldsID="5ecffab0080b14835c98ed04d234eaa7" ns2:_="" ns3:_="">
    <xsd:import namespace="acca9343-2567-4e8c-b6eb-e55cb55e4971"/>
    <xsd:import namespace="278840a0-77a8-41c0-a4f7-ea1b9771f8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a9343-2567-4e8c-b6eb-e55cb55e49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6f30e6f-6152-4b39-a86c-bcc44541b40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8840a0-77a8-41c0-a4f7-ea1b9771f80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32ebc13-27b8-4247-97c3-65494edd67ea}" ma:internalName="TaxCatchAll" ma:showField="CatchAllData" ma:web="278840a0-77a8-41c0-a4f7-ea1b9771f8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C0BE82-D9B4-45C5-8ECC-E946B20C8354}">
  <ds:schemaRefs>
    <ds:schemaRef ds:uri="http://www.w3.org/XML/1998/namespace"/>
    <ds:schemaRef ds:uri="acca9343-2567-4e8c-b6eb-e55cb55e4971"/>
    <ds:schemaRef ds:uri="http://schemas.openxmlformats.org/package/2006/metadata/core-properties"/>
    <ds:schemaRef ds:uri="http://purl.org/dc/dcmitype/"/>
    <ds:schemaRef ds:uri="http://purl.org/dc/elements/1.1/"/>
    <ds:schemaRef ds:uri="http://schemas.microsoft.com/office/2006/documentManagement/types"/>
    <ds:schemaRef ds:uri="278840a0-77a8-41c0-a4f7-ea1b9771f80b"/>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302D89C2-80CE-41F2-875B-89EDDA969295}">
  <ds:schemaRefs>
    <ds:schemaRef ds:uri="http://schemas.microsoft.com/sharepoint/v3/contenttype/forms"/>
  </ds:schemaRefs>
</ds:datastoreItem>
</file>

<file path=customXml/itemProps3.xml><?xml version="1.0" encoding="utf-8"?>
<ds:datastoreItem xmlns:ds="http://schemas.openxmlformats.org/officeDocument/2006/customXml" ds:itemID="{BDA04685-AF03-439F-98B6-E7F7E1EAD26B}">
  <ds:schemaRefs>
    <ds:schemaRef ds:uri="278840a0-77a8-41c0-a4f7-ea1b9771f80b"/>
    <ds:schemaRef ds:uri="acca9343-2567-4e8c-b6eb-e55cb55e49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155</TotalTime>
  <Words>936</Words>
  <Application>Microsoft Macintosh PowerPoint</Application>
  <PresentationFormat>Widescreen</PresentationFormat>
  <Paragraphs>179</Paragraphs>
  <Slides>16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Avenir</vt:lpstr>
      <vt:lpstr>Calibri</vt:lpstr>
      <vt:lpstr>Franklin Gothic Heavy</vt:lpstr>
      <vt:lpstr>Franklin Gothic Medium</vt:lpstr>
      <vt:lpstr>Helvetica</vt:lpstr>
      <vt:lpstr>Helvetica Light</vt:lpstr>
      <vt:lpstr>IBM Plex Serif</vt:lpstr>
      <vt:lpstr>Montserrat</vt:lpstr>
      <vt:lpstr>Roboto</vt:lpstr>
      <vt:lpstr>Office Theme</vt:lpstr>
      <vt:lpstr>Follett Access</vt:lpstr>
      <vt:lpstr>Price Changes– Consumer Goods</vt:lpstr>
      <vt:lpstr>PowerPoint Presentation</vt:lpstr>
      <vt:lpstr>PowerPoint Presentation</vt:lpstr>
      <vt:lpstr>PowerPoint Presentation</vt:lpstr>
      <vt:lpstr>Follett Access Campus Wide</vt:lpstr>
      <vt:lpstr>FREEDOM TO CHOOSE FOR FACULTY</vt:lpstr>
      <vt:lpstr>SAMPLE Campus Wide Program Pricing</vt:lpstr>
      <vt:lpstr>Proposed  Program</vt:lpstr>
      <vt:lpstr>Students were surveyed</vt:lpstr>
      <vt:lpstr>A Trusted Blockchain Platform allowing  Students, Colleges and Employers to Share Credentials, Scholarships and Job Opportunities</vt:lpstr>
      <vt:lpstr>Follett Access Course by Course</vt:lpstr>
      <vt:lpstr>Real Courses – Real Savings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Luna,Cristina</dc:creator>
  <cp:lastModifiedBy>Harvey,Roger</cp:lastModifiedBy>
  <cp:revision>17</cp:revision>
  <dcterms:created xsi:type="dcterms:W3CDTF">2023-04-27T16:57:04Z</dcterms:created>
  <dcterms:modified xsi:type="dcterms:W3CDTF">2023-10-16T20:58:59Z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0x010100A90DCB38FA64BB4A8458653F0AD944F5</vt:lpwstr>
  </property>
</Properties>
</file>