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9" r:id="rId6"/>
  </p:sldMasterIdLst>
  <p:sldIdLst>
    <p:sldId id="272" r:id="rId7"/>
    <p:sldId id="268" r:id="rId8"/>
    <p:sldId id="269" r:id="rId9"/>
    <p:sldId id="267" r:id="rId10"/>
    <p:sldId id="273" r:id="rId11"/>
    <p:sldId id="270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85" r:id="rId20"/>
    <p:sldId id="302" r:id="rId21"/>
    <p:sldId id="303" r:id="rId22"/>
    <p:sldId id="286" r:id="rId23"/>
    <p:sldId id="287" r:id="rId24"/>
    <p:sldId id="295" r:id="rId25"/>
    <p:sldId id="289" r:id="rId26"/>
    <p:sldId id="296" r:id="rId27"/>
    <p:sldId id="266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ciano Mendoza" userId="8b12312f-4da6-4313-90e0-7a771e07cb2e" providerId="ADAL" clId="{26C74D6F-3066-4B9A-9503-396581CBD590}"/>
    <pc:docChg chg="undo custSel delSld modSld">
      <pc:chgData name="Graciano Mendoza" userId="8b12312f-4da6-4313-90e0-7a771e07cb2e" providerId="ADAL" clId="{26C74D6F-3066-4B9A-9503-396581CBD590}" dt="2026-09-30T16:05:37.431" v="142" actId="20577"/>
      <pc:docMkLst>
        <pc:docMk/>
      </pc:docMkLst>
      <pc:sldChg chg="del">
        <pc:chgData name="Graciano Mendoza" userId="8b12312f-4da6-4313-90e0-7a771e07cb2e" providerId="ADAL" clId="{26C74D6F-3066-4B9A-9503-396581CBD590}" dt="2026-09-30T16:00:22.340" v="1" actId="2696"/>
        <pc:sldMkLst>
          <pc:docMk/>
          <pc:sldMk cId="1828639127" sldId="264"/>
        </pc:sldMkLst>
      </pc:sldChg>
      <pc:sldChg chg="del">
        <pc:chgData name="Graciano Mendoza" userId="8b12312f-4da6-4313-90e0-7a771e07cb2e" providerId="ADAL" clId="{26C74D6F-3066-4B9A-9503-396581CBD590}" dt="2026-09-30T16:00:20.090" v="0" actId="2696"/>
        <pc:sldMkLst>
          <pc:docMk/>
          <pc:sldMk cId="909197569" sldId="265"/>
        </pc:sldMkLst>
      </pc:sldChg>
      <pc:sldChg chg="modSp">
        <pc:chgData name="Graciano Mendoza" userId="8b12312f-4da6-4313-90e0-7a771e07cb2e" providerId="ADAL" clId="{26C74D6F-3066-4B9A-9503-396581CBD590}" dt="2026-09-30T16:05:37.431" v="142" actId="20577"/>
        <pc:sldMkLst>
          <pc:docMk/>
          <pc:sldMk cId="3179840830" sldId="268"/>
        </pc:sldMkLst>
        <pc:spChg chg="mod">
          <ac:chgData name="Graciano Mendoza" userId="8b12312f-4da6-4313-90e0-7a771e07cb2e" providerId="ADAL" clId="{26C74D6F-3066-4B9A-9503-396581CBD590}" dt="2026-09-30T16:05:37.431" v="142" actId="20577"/>
          <ac:spMkLst>
            <pc:docMk/>
            <pc:sldMk cId="3179840830" sldId="268"/>
            <ac:spMk id="3" creationId="{283378F6-0070-4ABF-9D0A-C4F6CAEABBB0}"/>
          </ac:spMkLst>
        </pc:spChg>
      </pc:sldChg>
      <pc:sldChg chg="del">
        <pc:chgData name="Graciano Mendoza" userId="8b12312f-4da6-4313-90e0-7a771e07cb2e" providerId="ADAL" clId="{26C74D6F-3066-4B9A-9503-396581CBD590}" dt="2026-09-30T16:05:05.793" v="54" actId="2696"/>
        <pc:sldMkLst>
          <pc:docMk/>
          <pc:sldMk cId="2652870469" sldId="271"/>
        </pc:sldMkLst>
      </pc:sldChg>
      <pc:sldChg chg="modSp">
        <pc:chgData name="Graciano Mendoza" userId="8b12312f-4da6-4313-90e0-7a771e07cb2e" providerId="ADAL" clId="{26C74D6F-3066-4B9A-9503-396581CBD590}" dt="2026-09-30T16:05:24.890" v="85" actId="20577"/>
        <pc:sldMkLst>
          <pc:docMk/>
          <pc:sldMk cId="1835334205" sldId="272"/>
        </pc:sldMkLst>
        <pc:spChg chg="mod">
          <ac:chgData name="Graciano Mendoza" userId="8b12312f-4da6-4313-90e0-7a771e07cb2e" providerId="ADAL" clId="{26C74D6F-3066-4B9A-9503-396581CBD590}" dt="2026-09-30T16:05:24.890" v="85" actId="20577"/>
          <ac:spMkLst>
            <pc:docMk/>
            <pc:sldMk cId="1835334205" sldId="272"/>
            <ac:spMk id="6" creationId="{5C58EEF6-D553-44D1-AF77-D7A9C546FD5F}"/>
          </ac:spMkLst>
        </pc:spChg>
      </pc:sldChg>
      <pc:sldChg chg="modSp del">
        <pc:chgData name="Graciano Mendoza" userId="8b12312f-4da6-4313-90e0-7a771e07cb2e" providerId="ADAL" clId="{26C74D6F-3066-4B9A-9503-396581CBD590}" dt="2026-09-30T16:04:28.107" v="43" actId="2696"/>
        <pc:sldMkLst>
          <pc:docMk/>
          <pc:sldMk cId="1837949716" sldId="285"/>
        </pc:sldMkLst>
        <pc:spChg chg="mod">
          <ac:chgData name="Graciano Mendoza" userId="8b12312f-4da6-4313-90e0-7a771e07cb2e" providerId="ADAL" clId="{26C74D6F-3066-4B9A-9503-396581CBD590}" dt="2026-09-30T16:00:29.300" v="2" actId="27636"/>
          <ac:spMkLst>
            <pc:docMk/>
            <pc:sldMk cId="1837949716" sldId="285"/>
            <ac:spMk id="3" creationId="{4D91EB7F-1AE4-4000-B35A-6DE9BC02B239}"/>
          </ac:spMkLst>
        </pc:spChg>
      </pc:sldChg>
      <pc:sldChg chg="modSp del">
        <pc:chgData name="Graciano Mendoza" userId="8b12312f-4da6-4313-90e0-7a771e07cb2e" providerId="ADAL" clId="{26C74D6F-3066-4B9A-9503-396581CBD590}" dt="2026-09-30T16:04:28.128" v="47" actId="2696"/>
        <pc:sldMkLst>
          <pc:docMk/>
          <pc:sldMk cId="1216694653" sldId="286"/>
        </pc:sldMkLst>
        <pc:spChg chg="mod">
          <ac:chgData name="Graciano Mendoza" userId="8b12312f-4da6-4313-90e0-7a771e07cb2e" providerId="ADAL" clId="{26C74D6F-3066-4B9A-9503-396581CBD590}" dt="2026-09-30T16:03:53.714" v="32" actId="14100"/>
          <ac:spMkLst>
            <pc:docMk/>
            <pc:sldMk cId="1216694653" sldId="286"/>
            <ac:spMk id="3" creationId="{FE417DC5-3CD5-49D9-966A-EBB0D1B4E6C0}"/>
          </ac:spMkLst>
        </pc:spChg>
        <pc:picChg chg="mod">
          <ac:chgData name="Graciano Mendoza" userId="8b12312f-4da6-4313-90e0-7a771e07cb2e" providerId="ADAL" clId="{26C74D6F-3066-4B9A-9503-396581CBD590}" dt="2026-09-30T16:03:48.813" v="26" actId="14100"/>
          <ac:picMkLst>
            <pc:docMk/>
            <pc:sldMk cId="1216694653" sldId="286"/>
            <ac:picMk id="4" creationId="{DA9DDDC9-CE89-4723-B64C-007463CE8073}"/>
          </ac:picMkLst>
        </pc:picChg>
      </pc:sldChg>
      <pc:sldChg chg="modSp del">
        <pc:chgData name="Graciano Mendoza" userId="8b12312f-4da6-4313-90e0-7a771e07cb2e" providerId="ADAL" clId="{26C74D6F-3066-4B9A-9503-396581CBD590}" dt="2026-09-30T16:04:28.138" v="48" actId="2696"/>
        <pc:sldMkLst>
          <pc:docMk/>
          <pc:sldMk cId="3051332105" sldId="287"/>
        </pc:sldMkLst>
        <pc:spChg chg="mod">
          <ac:chgData name="Graciano Mendoza" userId="8b12312f-4da6-4313-90e0-7a771e07cb2e" providerId="ADAL" clId="{26C74D6F-3066-4B9A-9503-396581CBD590}" dt="2026-09-30T16:00:29.362" v="4" actId="27636"/>
          <ac:spMkLst>
            <pc:docMk/>
            <pc:sldMk cId="3051332105" sldId="287"/>
            <ac:spMk id="3" creationId="{417FE7E1-9EAF-40F5-B7A2-DE303AB9C14E}"/>
          </ac:spMkLst>
        </pc:spChg>
      </pc:sldChg>
      <pc:sldChg chg="del">
        <pc:chgData name="Graciano Mendoza" userId="8b12312f-4da6-4313-90e0-7a771e07cb2e" providerId="ADAL" clId="{26C74D6F-3066-4B9A-9503-396581CBD590}" dt="2026-09-30T16:04:28.152" v="51" actId="2696"/>
        <pc:sldMkLst>
          <pc:docMk/>
          <pc:sldMk cId="917472015" sldId="289"/>
        </pc:sldMkLst>
      </pc:sldChg>
      <pc:sldChg chg="del">
        <pc:chgData name="Graciano Mendoza" userId="8b12312f-4da6-4313-90e0-7a771e07cb2e" providerId="ADAL" clId="{26C74D6F-3066-4B9A-9503-396581CBD590}" dt="2026-09-30T16:04:28.146" v="50" actId="2696"/>
        <pc:sldMkLst>
          <pc:docMk/>
          <pc:sldMk cId="1516141613" sldId="295"/>
        </pc:sldMkLst>
      </pc:sldChg>
      <pc:sldChg chg="del">
        <pc:chgData name="Graciano Mendoza" userId="8b12312f-4da6-4313-90e0-7a771e07cb2e" providerId="ADAL" clId="{26C74D6F-3066-4B9A-9503-396581CBD590}" dt="2026-09-30T16:04:28.158" v="52" actId="2696"/>
        <pc:sldMkLst>
          <pc:docMk/>
          <pc:sldMk cId="3193415252" sldId="296"/>
        </pc:sldMkLst>
      </pc:sldChg>
      <pc:sldChg chg="modSp del">
        <pc:chgData name="Graciano Mendoza" userId="8b12312f-4da6-4313-90e0-7a771e07cb2e" providerId="ADAL" clId="{26C74D6F-3066-4B9A-9503-396581CBD590}" dt="2026-09-30T16:04:28.117" v="44" actId="2696"/>
        <pc:sldMkLst>
          <pc:docMk/>
          <pc:sldMk cId="169009884" sldId="302"/>
        </pc:sldMkLst>
        <pc:spChg chg="mod">
          <ac:chgData name="Graciano Mendoza" userId="8b12312f-4da6-4313-90e0-7a771e07cb2e" providerId="ADAL" clId="{26C74D6F-3066-4B9A-9503-396581CBD590}" dt="2026-09-30T16:00:57.130" v="5" actId="207"/>
          <ac:spMkLst>
            <pc:docMk/>
            <pc:sldMk cId="169009884" sldId="302"/>
            <ac:spMk id="5" creationId="{50B39200-69A3-496F-8024-343E3D4CE8EA}"/>
          </ac:spMkLst>
        </pc:spChg>
      </pc:sldChg>
      <pc:sldChg chg="modSp del">
        <pc:chgData name="Graciano Mendoza" userId="8b12312f-4da6-4313-90e0-7a771e07cb2e" providerId="ADAL" clId="{26C74D6F-3066-4B9A-9503-396581CBD590}" dt="2026-09-30T16:04:28.123" v="46" actId="2696"/>
        <pc:sldMkLst>
          <pc:docMk/>
          <pc:sldMk cId="3281286202" sldId="303"/>
        </pc:sldMkLst>
        <pc:spChg chg="mod">
          <ac:chgData name="Graciano Mendoza" userId="8b12312f-4da6-4313-90e0-7a771e07cb2e" providerId="ADAL" clId="{26C74D6F-3066-4B9A-9503-396581CBD590}" dt="2026-09-30T16:04:00.747" v="42" actId="14100"/>
          <ac:spMkLst>
            <pc:docMk/>
            <pc:sldMk cId="3281286202" sldId="303"/>
            <ac:spMk id="3" creationId="{26BA58C8-2A47-4D39-8199-28543E136DAF}"/>
          </ac:spMkLst>
        </pc:spChg>
        <pc:picChg chg="mod">
          <ac:chgData name="Graciano Mendoza" userId="8b12312f-4da6-4313-90e0-7a771e07cb2e" providerId="ADAL" clId="{26C74D6F-3066-4B9A-9503-396581CBD590}" dt="2026-09-30T16:03:55.967" v="36" actId="14100"/>
          <ac:picMkLst>
            <pc:docMk/>
            <pc:sldMk cId="3281286202" sldId="303"/>
            <ac:picMk id="4" creationId="{B9B05382-1506-40EE-9080-C7126734DF98}"/>
          </ac:picMkLst>
        </pc:picChg>
      </pc:sldChg>
      <pc:sldMasterChg chg="delSldLayout">
        <pc:chgData name="Graciano Mendoza" userId="8b12312f-4da6-4313-90e0-7a771e07cb2e" providerId="ADAL" clId="{26C74D6F-3066-4B9A-9503-396581CBD590}" dt="2026-09-30T16:04:28.158" v="53" actId="2696"/>
        <pc:sldMasterMkLst>
          <pc:docMk/>
          <pc:sldMasterMk cId="927832296" sldId="2147483660"/>
        </pc:sldMasterMkLst>
        <pc:sldLayoutChg chg="del">
          <pc:chgData name="Graciano Mendoza" userId="8b12312f-4da6-4313-90e0-7a771e07cb2e" providerId="ADAL" clId="{26C74D6F-3066-4B9A-9503-396581CBD590}" dt="2026-09-30T16:04:28.138" v="49" actId="2696"/>
          <pc:sldLayoutMkLst>
            <pc:docMk/>
            <pc:sldMasterMk cId="927832296" sldId="2147483660"/>
            <pc:sldLayoutMk cId="1463614040" sldId="2147483669"/>
          </pc:sldLayoutMkLst>
        </pc:sldLayoutChg>
        <pc:sldLayoutChg chg="del">
          <pc:chgData name="Graciano Mendoza" userId="8b12312f-4da6-4313-90e0-7a771e07cb2e" providerId="ADAL" clId="{26C74D6F-3066-4B9A-9503-396581CBD590}" dt="2026-09-30T16:04:28.117" v="45" actId="2696"/>
          <pc:sldLayoutMkLst>
            <pc:docMk/>
            <pc:sldMasterMk cId="927832296" sldId="2147483660"/>
            <pc:sldLayoutMk cId="874518026" sldId="2147483670"/>
          </pc:sldLayoutMkLst>
        </pc:sldLayoutChg>
        <pc:sldLayoutChg chg="del">
          <pc:chgData name="Graciano Mendoza" userId="8b12312f-4da6-4313-90e0-7a771e07cb2e" providerId="ADAL" clId="{26C74D6F-3066-4B9A-9503-396581CBD590}" dt="2026-09-30T16:04:28.158" v="53" actId="2696"/>
          <pc:sldLayoutMkLst>
            <pc:docMk/>
            <pc:sldMasterMk cId="927832296" sldId="2147483660"/>
            <pc:sldLayoutMk cId="3898885899" sldId="2147483671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'[Strategic Financing (2).xlsx]Data'!$K$17</c:f>
              <c:strCache>
                <c:ptCount val="1"/>
                <c:pt idx="0">
                  <c:v>State Grants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'[Strategic Financing (2).xlsx]Data'!$L$17:$M$17</c:f>
              <c:numCache>
                <c:formatCode>_(* #,##0.00_);_(* \(#,##0.00\);_(* "-"??_);_(@_)</c:formatCode>
                <c:ptCount val="2"/>
                <c:pt idx="1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59-459E-B283-186F70C5D4A2}"/>
            </c:ext>
          </c:extLst>
        </c:ser>
        <c:ser>
          <c:idx val="1"/>
          <c:order val="1"/>
          <c:tx>
            <c:strRef>
              <c:f>'[Strategic Financing (2).xlsx]Data'!$K$18</c:f>
              <c:strCache>
                <c:ptCount val="1"/>
                <c:pt idx="0">
                  <c:v>Federal Grants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'[Strategic Financing (2).xlsx]Data'!$L$18:$M$18</c:f>
              <c:numCache>
                <c:formatCode>_(* #,##0.00_);_(* \(#,##0.00\);_(* "-"??_);_(@_)</c:formatCode>
                <c:ptCount val="2"/>
                <c:pt idx="1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59-459E-B283-186F70C5D4A2}"/>
            </c:ext>
          </c:extLst>
        </c:ser>
        <c:ser>
          <c:idx val="2"/>
          <c:order val="2"/>
          <c:tx>
            <c:strRef>
              <c:f>'[Strategic Financing (2).xlsx]Data'!$K$19</c:f>
              <c:strCache>
                <c:ptCount val="1"/>
                <c:pt idx="0">
                  <c:v>Local/Other Grants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'[Strategic Financing (2).xlsx]Data'!$L$19:$M$19</c:f>
              <c:numCache>
                <c:formatCode>_(* #,##0.00_);_(* \(#,##0.00\);_(* "-"??_);_(@_)</c:formatCode>
                <c:ptCount val="2"/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59-459E-B283-186F70C5D4A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75669856"/>
        <c:axId val="433401792"/>
        <c:axId val="0"/>
      </c:bar3DChart>
      <c:catAx>
        <c:axId val="375669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401792"/>
        <c:crosses val="autoZero"/>
        <c:auto val="1"/>
        <c:lblAlgn val="ctr"/>
        <c:lblOffset val="100"/>
        <c:noMultiLvlLbl val="0"/>
      </c:catAx>
      <c:valAx>
        <c:axId val="433401792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37566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C22F-6DBC-CD45-53E7-67CA2CE65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CE98E4-1FD3-D6BB-B8E2-3622E7C7A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F2701-A9CD-0FC4-3F73-A9578A4D2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FD192-FA19-A67A-3815-B388E509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BD07B-BD2D-BC9B-14E4-4733EE392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5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06BB7-8676-EE52-ECF7-F02A25E8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4E6A3-07F7-C53F-5489-8ADBA7931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456E2-EB24-A56D-F65B-846449151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5D53E-098F-9D74-252C-E66CE014A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9D1AE-ACBE-F9A4-015B-35FB6ED4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8160B-12FD-3957-E991-5AA79F5AF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745C9-F2AD-6FC8-96B9-487EB9A4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9DF30-8263-363C-5ED3-261B94F27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9CFB1-3978-B877-E381-5872512E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F91FF5-E0F1-3259-12F0-C3D993D20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58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00F3-D71E-09B1-81B9-6425E9E2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DB491-1DF9-544C-0030-5F578F1D58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314D4B-9666-0DD0-C541-2F99C4FEDA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E669A-FBE1-7CAC-339D-CE2EF059B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B5CF8-A0F1-D1E9-CB35-D2F195FA9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B9165-EB05-D366-36AB-D54637CAC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48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416D-2AAB-96E4-1B44-32DE198D0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306F2-9194-4F42-BE51-2238EB46A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18E5C-7F7B-062E-47F0-85665C4AE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222B9B-B7D7-A48B-77F6-885B9C9AA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85BA5-23DD-90B2-EEE5-C991AB519F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9654C1-861F-7987-1ABF-7DB43444B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367F07-475E-8053-ADCF-E91EC9F25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C802A7-E84A-CE50-9F6B-9EC26899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46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D915D-4D32-4837-9EE1-1681DA3D5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B5214F-D4EF-4C56-8BCA-CD903A5B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A68E05-C832-508D-4246-932C2DCBE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376FC1-52F4-B836-1497-7C920D44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0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8AA34D-2AFF-E53D-9761-5F29093D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7AE12D-CE21-0A06-5CF2-7200737F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2B4B2-4029-9D75-5A47-410190227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63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044B-E5FE-3225-333D-836413F40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D9FD5-5FC6-E260-0130-4849354E3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14423-BFAD-5013-A798-58966412B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A18644-EDFD-490D-D5E3-72D99BEAD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E8989E-13E5-5422-8913-958B201C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49C01E-B7BB-AC6A-E367-3DF685411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7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4D2C1-02FA-1A82-3CFB-190051AB2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BE7960-25A3-E3F8-4448-B2FF8236E3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78479-974E-C0A4-38FE-B3D0B0672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11E37-8F79-074C-12DE-54A23A2D9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6FA562-FD62-2483-D5CC-02DBD21C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514FBD-2D4E-5AE0-29C0-705759B7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24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7D30C-71B7-92E1-086D-DEA1D8A9F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3865DA-0014-1BBA-8D03-D9C64BD4DD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0A716-73A0-52DA-E7BE-B2448803E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D5470-43D4-D0D3-233F-053D3512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ED4D4-7A49-666E-170F-12CB0CD1F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8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69A6C6-216F-4D1C-623D-FF71A22BE9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C28BB-4629-4190-F61D-BA06731B8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A3528-E742-2A42-6D97-5D2B214A1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154C6-1241-C7CA-F73D-5FDA32617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07C71-139F-A3B4-ACD0-F9A0C8BD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43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5703482"/>
            <a:chOff x="0" y="0"/>
            <a:chExt cx="9144000" cy="5703482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6192207" cy="3600450"/>
            </a:xfrm>
            <a:prstGeom prst="rect">
              <a:avLst/>
            </a:prstGeom>
            <a:solidFill>
              <a:srgbClr val="4D1A28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192207" y="0"/>
              <a:ext cx="2951793" cy="3600450"/>
            </a:xfrm>
            <a:prstGeom prst="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3600451"/>
              <a:ext cx="6192207" cy="92579"/>
            </a:xfrm>
            <a:prstGeom prst="rect">
              <a:avLst/>
            </a:prstGeom>
            <a:solidFill>
              <a:srgbClr val="E3912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92207" y="3600450"/>
              <a:ext cx="2951793" cy="92580"/>
            </a:xfrm>
            <a:prstGeom prst="rect">
              <a:avLst/>
            </a:prstGeom>
            <a:solidFill>
              <a:srgbClr val="4D1A28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5279" y="4447853"/>
              <a:ext cx="908595" cy="125562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800" y="1266825"/>
            <a:ext cx="7620000" cy="533400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bg1">
                    <a:lumMod val="95000"/>
                  </a:schemeClr>
                </a:solidFill>
                <a:latin typeface="Quicksand Bold" pitchFamily="2" charset="0"/>
              </a:defRPr>
            </a:lvl1pPr>
          </a:lstStyle>
          <a:p>
            <a:r>
              <a:rPr lang="en-US" dirty="0"/>
              <a:t>Click to add Presenter Name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800" y="228601"/>
            <a:ext cx="7620000" cy="561653"/>
          </a:xfrm>
        </p:spPr>
        <p:txBody>
          <a:bodyPr>
            <a:normAutofit/>
          </a:bodyPr>
          <a:lstStyle>
            <a:lvl1pPr marL="0" indent="0" algn="l">
              <a:buNone/>
              <a:defRPr sz="2800" baseline="0">
                <a:solidFill>
                  <a:schemeClr val="bg1">
                    <a:lumMod val="95000"/>
                  </a:schemeClr>
                </a:solidFill>
                <a:latin typeface="Quicksand Bold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6379" y="6203646"/>
            <a:ext cx="73808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GROWING LEADERS </a:t>
            </a:r>
            <a:r>
              <a:rPr kumimoji="0" lang="en-US" sz="1600" b="0" i="1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Opportunity. Engagement. Achievement.    www.hartnell.edu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304801" y="2819400"/>
            <a:ext cx="4669367" cy="457200"/>
          </a:xfr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800225"/>
            <a:ext cx="6096000" cy="381000"/>
          </a:xfrm>
        </p:spPr>
        <p:txBody>
          <a:bodyPr>
            <a:normAutofit/>
          </a:bodyPr>
          <a:lstStyle>
            <a:lvl1pPr>
              <a:defRPr sz="1800" b="0" i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 or department</a:t>
            </a:r>
          </a:p>
        </p:txBody>
      </p:sp>
    </p:spTree>
    <p:extLst>
      <p:ext uri="{BB962C8B-B14F-4D97-AF65-F5344CB8AC3E}">
        <p14:creationId xmlns:p14="http://schemas.microsoft.com/office/powerpoint/2010/main" val="313125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7121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42950" indent="-285750">
              <a:buClr>
                <a:srgbClr val="7D183F"/>
              </a:buClr>
              <a:buFont typeface="Arial" panose="020B0604020202020204" pitchFamily="34" charset="0"/>
              <a:buChar char="•"/>
              <a:defRPr/>
            </a:lvl2pPr>
            <a:lvl3pPr>
              <a:buClr>
                <a:srgbClr val="FCB816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94333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46" y="0"/>
            <a:ext cx="8226855" cy="685800"/>
          </a:xfrm>
        </p:spPr>
        <p:txBody>
          <a:bodyPr anchor="ctr">
            <a:normAutofit/>
          </a:bodyPr>
          <a:lstStyle>
            <a:lvl1pPr algn="l">
              <a:defRPr sz="2400" b="1" cap="all" baseline="0"/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4400" y="1066800"/>
            <a:ext cx="10363200" cy="5181600"/>
          </a:xfrm>
        </p:spPr>
        <p:txBody>
          <a:bodyPr anchor="ctr"/>
          <a:lstStyle>
            <a:lvl1pPr marL="0" indent="0">
              <a:buNone/>
              <a:defRPr sz="2000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11796679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 marL="742950" indent="-285750">
              <a:buClr>
                <a:srgbClr val="7D183F"/>
              </a:buClr>
              <a:buFont typeface="Arial" panose="020B0604020202020204" pitchFamily="34" charset="0"/>
              <a:buChar char="•"/>
              <a:defRPr sz="2400"/>
            </a:lvl2pPr>
            <a:lvl3pPr>
              <a:buClr>
                <a:srgbClr val="FCB816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 marL="742950" indent="-285750">
              <a:buClr>
                <a:srgbClr val="7D183F"/>
              </a:buClr>
              <a:buFont typeface="Arial" panose="020B0604020202020204" pitchFamily="34" charset="0"/>
              <a:buChar char="•"/>
              <a:defRPr sz="2400"/>
            </a:lvl2pPr>
            <a:lvl3pPr>
              <a:buClr>
                <a:srgbClr val="FCB816"/>
              </a:buCl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14906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2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column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 marL="742950" indent="-285750">
              <a:buClr>
                <a:srgbClr val="7D183F"/>
              </a:buClr>
              <a:buFont typeface="Arial" panose="020B0604020202020204" pitchFamily="34" charset="0"/>
              <a:buChar char="•"/>
              <a:defRPr sz="2000"/>
            </a:lvl2pPr>
            <a:lvl3pPr>
              <a:buClr>
                <a:srgbClr val="FCB816"/>
              </a:buCl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column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 marL="742950" indent="-285750">
              <a:buClr>
                <a:srgbClr val="7D183F"/>
              </a:buClr>
              <a:buFont typeface="Arial" panose="020B0604020202020204" pitchFamily="34" charset="0"/>
              <a:buChar char="•"/>
              <a:defRPr sz="2000"/>
            </a:lvl2pPr>
            <a:lvl3pPr>
              <a:buClr>
                <a:srgbClr val="FCB816"/>
              </a:buCl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8589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5451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438400" y="990600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438400" y="5257800"/>
            <a:ext cx="7315200" cy="1143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559938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Main Campus">
  <p:cSld name="Title Slide White - Main Campus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7"/>
          <p:cNvPicPr preferRelativeResize="0"/>
          <p:nvPr/>
        </p:nvPicPr>
        <p:blipFill rotWithShape="1">
          <a:blip r:embed="rId2">
            <a:alphaModFix/>
          </a:blip>
          <a:srcRect t="5349" b="5118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17"/>
          <p:cNvSpPr/>
          <p:nvPr/>
        </p:nvSpPr>
        <p:spPr>
          <a:xfrm>
            <a:off x="-1" y="5079"/>
            <a:ext cx="12287251" cy="5901267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" name="Google Shape;13;p17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7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196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body" idx="1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8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249" y="6532880"/>
            <a:ext cx="1692451" cy="20446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85456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831850" y="1027521"/>
            <a:ext cx="10515600" cy="131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body" idx="1"/>
          </p:nvPr>
        </p:nvSpPr>
        <p:spPr>
          <a:xfrm>
            <a:off x="831850" y="2365871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pic>
        <p:nvPicPr>
          <p:cNvPr id="28" name="Google Shape;28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249" y="6532880"/>
            <a:ext cx="1692451" cy="2044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9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9015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- Berry">
  <p:cSld name="Title &amp; Content - Berr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5" name="Google Shape;3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0"/>
          <p:cNvSpPr txBox="1">
            <a:spLocks noGrp="1"/>
          </p:cNvSpPr>
          <p:nvPr>
            <p:ph type="body" idx="1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7247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Main Campus - No Logo">
  <p:cSld name="Title Slide White - Main Campus - No Logo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21"/>
          <p:cNvPicPr preferRelativeResize="0"/>
          <p:nvPr/>
        </p:nvPicPr>
        <p:blipFill rotWithShape="1">
          <a:blip r:embed="rId2">
            <a:alphaModFix/>
          </a:blip>
          <a:srcRect t="5349" b="5118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1"/>
          <p:cNvSpPr/>
          <p:nvPr/>
        </p:nvSpPr>
        <p:spPr>
          <a:xfrm>
            <a:off x="-1" y="5079"/>
            <a:ext cx="12287251" cy="5901267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1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21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21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503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Alisal Campus">
  <p:cSld name="Title Slide White - Alisal Campu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22"/>
          <p:cNvPicPr preferRelativeResize="0"/>
          <p:nvPr/>
        </p:nvPicPr>
        <p:blipFill rotWithShape="1">
          <a:blip r:embed="rId2">
            <a:alphaModFix/>
          </a:blip>
          <a:srcRect l="1186" t="2038" r="1186" b="16012"/>
          <a:stretch/>
        </p:blipFill>
        <p:spPr>
          <a:xfrm>
            <a:off x="0" y="0"/>
            <a:ext cx="12287251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22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2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3" name="Google Shape;5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22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2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4434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Soledad">
  <p:cSld name="Title Slide White - Soledad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23"/>
          <p:cNvPicPr preferRelativeResize="0"/>
          <p:nvPr/>
        </p:nvPicPr>
        <p:blipFill rotWithShape="1">
          <a:blip r:embed="rId2">
            <a:alphaModFix/>
          </a:blip>
          <a:srcRect t="7441" b="8838"/>
          <a:stretch/>
        </p:blipFill>
        <p:spPr>
          <a:xfrm>
            <a:off x="0" y="0"/>
            <a:ext cx="12287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23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3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2" name="Google Shape;62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3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23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3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0638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King City">
  <p:cSld name="Title Slide White - King Cit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24"/>
          <p:cNvPicPr preferRelativeResize="0"/>
          <p:nvPr/>
        </p:nvPicPr>
        <p:blipFill rotWithShape="1">
          <a:blip r:embed="rId2">
            <a:alphaModFix/>
          </a:blip>
          <a:srcRect l="1373" t="27421" r="612" b="15545"/>
          <a:stretch/>
        </p:blipFill>
        <p:spPr>
          <a:xfrm>
            <a:off x="2" y="0"/>
            <a:ext cx="12287249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4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4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71" name="Google Shape;7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24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24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4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3111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Castroville">
  <p:cSld name="Title Slide White - Castroville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5"/>
          <p:cNvSpPr/>
          <p:nvPr/>
        </p:nvSpPr>
        <p:spPr>
          <a:xfrm>
            <a:off x="-5817" y="137112"/>
            <a:ext cx="12197817" cy="673866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7" name="Google Shape;77;p25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25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80" name="Google Shape;8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5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25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25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912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Castroville 2">
  <p:cSld name="Title Slide White - Castroville 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/>
          <p:nvPr/>
        </p:nvSpPr>
        <p:spPr>
          <a:xfrm>
            <a:off x="-2" y="-168861"/>
            <a:ext cx="12287248" cy="704464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86" name="Google Shape;86;p26"/>
          <p:cNvSpPr/>
          <p:nvPr/>
        </p:nvSpPr>
        <p:spPr>
          <a:xfrm>
            <a:off x="-1" y="-1"/>
            <a:ext cx="12287251" cy="5901267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6"/>
          <p:cNvSpPr txBox="1">
            <a:spLocks noGrp="1"/>
          </p:cNvSpPr>
          <p:nvPr>
            <p:ph type="ctrTitle"/>
          </p:nvPr>
        </p:nvSpPr>
        <p:spPr>
          <a:xfrm>
            <a:off x="4712109" y="116296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Calibri"/>
              <a:buNone/>
              <a:defRPr sz="48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6"/>
          <p:cNvSpPr txBox="1">
            <a:spLocks noGrp="1"/>
          </p:cNvSpPr>
          <p:nvPr>
            <p:ph type="subTitle" idx="1"/>
          </p:nvPr>
        </p:nvSpPr>
        <p:spPr>
          <a:xfrm>
            <a:off x="4712108" y="294889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89" name="Google Shape;89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20979" y="1305710"/>
            <a:ext cx="2353446" cy="328984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6"/>
          <p:cNvSpPr txBox="1">
            <a:spLocks noGrp="1"/>
          </p:cNvSpPr>
          <p:nvPr>
            <p:ph type="body" idx="2"/>
          </p:nvPr>
        </p:nvSpPr>
        <p:spPr>
          <a:xfrm>
            <a:off x="4712108" y="3739723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0" i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26"/>
          <p:cNvSpPr/>
          <p:nvPr/>
        </p:nvSpPr>
        <p:spPr>
          <a:xfrm>
            <a:off x="0" y="5755640"/>
            <a:ext cx="12462567" cy="112014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26"/>
          <p:cNvSpPr txBox="1"/>
          <p:nvPr/>
        </p:nvSpPr>
        <p:spPr>
          <a:xfrm>
            <a:off x="1158329" y="5959857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189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Main Campus - No Logo">
  <p:cSld name="Title Slide Berry - Main Campus - No Logo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7"/>
          <p:cNvPicPr preferRelativeResize="0"/>
          <p:nvPr/>
        </p:nvPicPr>
        <p:blipFill rotWithShape="1">
          <a:blip r:embed="rId2">
            <a:alphaModFix/>
          </a:blip>
          <a:srcRect t="5349" b="5118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7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7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7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8" name="Google Shape;98;p27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7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7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60284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Main Campus">
  <p:cSld name="Title Slide Berry - Main Campu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8"/>
          <p:cNvPicPr preferRelativeResize="0"/>
          <p:nvPr/>
        </p:nvPicPr>
        <p:blipFill rotWithShape="1">
          <a:blip r:embed="rId2">
            <a:alphaModFix/>
          </a:blip>
          <a:srcRect t="5349" b="5118"/>
          <a:stretch/>
        </p:blipFill>
        <p:spPr>
          <a:xfrm>
            <a:off x="0" y="0"/>
            <a:ext cx="12287250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8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8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8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6" name="Google Shape;106;p28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28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8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94492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Alisal Campus">
  <p:cSld name="Title Slide Berry - Alisal Campu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9"/>
          <p:cNvPicPr preferRelativeResize="0"/>
          <p:nvPr/>
        </p:nvPicPr>
        <p:blipFill rotWithShape="1">
          <a:blip r:embed="rId2">
            <a:alphaModFix/>
          </a:blip>
          <a:srcRect l="1186" t="2038" r="1186" b="16012"/>
          <a:stretch/>
        </p:blipFill>
        <p:spPr>
          <a:xfrm>
            <a:off x="0" y="0"/>
            <a:ext cx="12287251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9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9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9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5" name="Google Shape;115;p29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29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9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50542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Soledad">
  <p:cSld name="Title Slide Berry - Soledad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0"/>
          <p:cNvPicPr preferRelativeResize="0"/>
          <p:nvPr/>
        </p:nvPicPr>
        <p:blipFill rotWithShape="1">
          <a:blip r:embed="rId2">
            <a:alphaModFix/>
          </a:blip>
          <a:srcRect t="7441" b="8838"/>
          <a:stretch/>
        </p:blipFill>
        <p:spPr>
          <a:xfrm>
            <a:off x="0" y="0"/>
            <a:ext cx="122872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0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0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0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4" name="Google Shape;124;p30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30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0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93350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King City">
  <p:cSld name="Title Slide Berry - King Cit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1"/>
          <p:cNvPicPr preferRelativeResize="0"/>
          <p:nvPr/>
        </p:nvPicPr>
        <p:blipFill rotWithShape="1">
          <a:blip r:embed="rId2">
            <a:alphaModFix/>
          </a:blip>
          <a:srcRect l="1373" t="27421" r="612" b="15545"/>
          <a:stretch/>
        </p:blipFill>
        <p:spPr>
          <a:xfrm>
            <a:off x="2" y="0"/>
            <a:ext cx="12287249" cy="687578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1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1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1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3" name="Google Shape;133;p31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31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1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6084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Castroville">
  <p:cSld name="Title Slide Berry - Castrovill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2"/>
          <p:cNvSpPr/>
          <p:nvPr/>
        </p:nvSpPr>
        <p:spPr>
          <a:xfrm>
            <a:off x="-5817" y="0"/>
            <a:ext cx="12287250" cy="687578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39" name="Google Shape;139;p32"/>
          <p:cNvSpPr/>
          <p:nvPr/>
        </p:nvSpPr>
        <p:spPr>
          <a:xfrm>
            <a:off x="1" y="0"/>
            <a:ext cx="12287250" cy="6875781"/>
          </a:xfrm>
          <a:prstGeom prst="rect">
            <a:avLst/>
          </a:prstGeom>
          <a:solidFill>
            <a:srgbClr val="860038">
              <a:alpha val="8509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2"/>
          <p:cNvSpPr txBox="1">
            <a:spLocks noGrp="1"/>
          </p:cNvSpPr>
          <p:nvPr>
            <p:ph type="ctrTitle"/>
          </p:nvPr>
        </p:nvSpPr>
        <p:spPr>
          <a:xfrm>
            <a:off x="4270922" y="936084"/>
            <a:ext cx="6613659" cy="1817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2"/>
          <p:cNvSpPr txBox="1">
            <a:spLocks noGrp="1"/>
          </p:cNvSpPr>
          <p:nvPr>
            <p:ph type="subTitle" idx="1"/>
          </p:nvPr>
        </p:nvSpPr>
        <p:spPr>
          <a:xfrm>
            <a:off x="4270921" y="2722013"/>
            <a:ext cx="6613659" cy="364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300"/>
              <a:buNone/>
              <a:defRPr sz="23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2" name="Google Shape;142;p32"/>
          <p:cNvSpPr txBox="1">
            <a:spLocks noGrp="1"/>
          </p:cNvSpPr>
          <p:nvPr>
            <p:ph type="body" idx="2"/>
          </p:nvPr>
        </p:nvSpPr>
        <p:spPr>
          <a:xfrm>
            <a:off x="4270921" y="3582912"/>
            <a:ext cx="6613658" cy="1231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 i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32"/>
          <p:cNvSpPr/>
          <p:nvPr/>
        </p:nvSpPr>
        <p:spPr>
          <a:xfrm>
            <a:off x="1" y="5731205"/>
            <a:ext cx="12287249" cy="92865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2"/>
          <p:cNvSpPr txBox="1"/>
          <p:nvPr/>
        </p:nvSpPr>
        <p:spPr>
          <a:xfrm>
            <a:off x="1158329" y="5850776"/>
            <a:ext cx="9875341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rPr>
              <a:t>Our Mission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860038"/>
                </a:solidFill>
                <a:latin typeface="Calibri"/>
                <a:ea typeface="Calibri"/>
                <a:cs typeface="Calibri"/>
                <a:sym typeface="Calibri"/>
              </a:rPr>
              <a:t>We advance social and economic justice through the transformative power of education.</a:t>
            </a:r>
            <a:endParaRPr sz="1800" b="0" i="1" u="none" strike="noStrike" cap="none">
              <a:solidFill>
                <a:srgbClr val="8600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20978" y="1305710"/>
            <a:ext cx="2321252" cy="32898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68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Logo">
  <p:cSld name="Title Slide White - Logo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4"/>
          <p:cNvSpPr txBox="1">
            <a:spLocks noGrp="1"/>
          </p:cNvSpPr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4"/>
          <p:cNvSpPr txBox="1">
            <a:spLocks noGrp="1"/>
          </p:cNvSpPr>
          <p:nvPr>
            <p:ph type="subTitle" idx="1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34"/>
          <p:cNvSpPr/>
          <p:nvPr/>
        </p:nvSpPr>
        <p:spPr>
          <a:xfrm>
            <a:off x="-12065" y="6756401"/>
            <a:ext cx="12214226" cy="15674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34" descr="Logo, company nam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4552" y="444512"/>
            <a:ext cx="2120992" cy="2708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0176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No Logo">
  <p:cSld name="Title Slide Berry - No Logo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5"/>
          <p:cNvSpPr/>
          <p:nvPr/>
        </p:nvSpPr>
        <p:spPr>
          <a:xfrm rot="10800000" flipH="1">
            <a:off x="-50800" y="-55884"/>
            <a:ext cx="12288520" cy="6807203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DB9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35"/>
          <p:cNvSpPr txBox="1">
            <a:spLocks noGrp="1"/>
          </p:cNvSpPr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5"/>
          <p:cNvSpPr txBox="1">
            <a:spLocks noGrp="1"/>
          </p:cNvSpPr>
          <p:nvPr>
            <p:ph type="subTitle" idx="1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400"/>
              <a:buNone/>
              <a:defRPr sz="2400">
                <a:solidFill>
                  <a:srgbClr val="FDB91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74027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Berry - Logo">
  <p:cSld name="Title Slide Berry - Logo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/>
          <p:nvPr/>
        </p:nvSpPr>
        <p:spPr>
          <a:xfrm rot="10800000" flipH="1">
            <a:off x="-50800" y="-55884"/>
            <a:ext cx="12288520" cy="6807203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DB91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6"/>
          <p:cNvSpPr txBox="1">
            <a:spLocks noGrp="1"/>
          </p:cNvSpPr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6"/>
          <p:cNvSpPr txBox="1">
            <a:spLocks noGrp="1"/>
          </p:cNvSpPr>
          <p:nvPr>
            <p:ph type="subTitle" idx="1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400"/>
              <a:buNone/>
              <a:defRPr sz="2400">
                <a:solidFill>
                  <a:srgbClr val="FDB91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63" name="Google Shape;163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63955" y="618415"/>
            <a:ext cx="1664089" cy="23584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0738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- Burgundy_Wave">
  <p:cSld name="Title &amp; Content - Burgundy_Wave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7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61082" y="-2101186"/>
            <a:ext cx="6601896" cy="954891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7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37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69" name="Google Shape;16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7"/>
          <p:cNvSpPr txBox="1">
            <a:spLocks noGrp="1"/>
          </p:cNvSpPr>
          <p:nvPr>
            <p:ph type="body" idx="1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7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37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71112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- Burgundy">
  <p:cSld name="Title &amp; Content - Burgundy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8"/>
          <p:cNvSpPr/>
          <p:nvPr/>
        </p:nvSpPr>
        <p:spPr>
          <a:xfrm>
            <a:off x="-12065" y="-94267"/>
            <a:ext cx="12214226" cy="7007414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8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38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77" name="Google Shape;177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38"/>
          <p:cNvSpPr txBox="1">
            <a:spLocks noGrp="1"/>
          </p:cNvSpPr>
          <p:nvPr>
            <p:ph type="body" idx="1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2800"/>
              <a:buNone/>
              <a:defRPr>
                <a:solidFill>
                  <a:srgbClr val="FDB913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8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0" name="Google Shape;18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8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417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ottom Photo">
  <p:cSld name="Title &amp; Bottom Photo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0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0"/>
          <p:cNvSpPr>
            <a:spLocks noGrp="1"/>
          </p:cNvSpPr>
          <p:nvPr>
            <p:ph type="pic" idx="2"/>
          </p:nvPr>
        </p:nvSpPr>
        <p:spPr>
          <a:xfrm>
            <a:off x="-22226" y="3027680"/>
            <a:ext cx="12214225" cy="3830320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40"/>
          <p:cNvSpPr txBox="1">
            <a:spLocks noGrp="1"/>
          </p:cNvSpPr>
          <p:nvPr>
            <p:ph type="body" idx="1"/>
          </p:nvPr>
        </p:nvSpPr>
        <p:spPr>
          <a:xfrm>
            <a:off x="831850" y="2125383"/>
            <a:ext cx="10515600" cy="433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400"/>
              <a:buNone/>
              <a:defRPr sz="24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2000"/>
              <a:buNone/>
              <a:defRPr sz="2000">
                <a:solidFill>
                  <a:srgbClr val="8E8E8E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800"/>
              <a:buNone/>
              <a:defRPr sz="1800">
                <a:solidFill>
                  <a:srgbClr val="8E8E8E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E8E8E"/>
              </a:buClr>
              <a:buSzPts val="1600"/>
              <a:buNone/>
              <a:defRPr sz="1600">
                <a:solidFill>
                  <a:srgbClr val="8E8E8E"/>
                </a:solidFill>
              </a:defRPr>
            </a:lvl9pPr>
          </a:lstStyle>
          <a:p>
            <a:endParaRPr/>
          </a:p>
        </p:txBody>
      </p:sp>
      <p:pic>
        <p:nvPicPr>
          <p:cNvPr id="193" name="Google Shape;19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3994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 Page with Right Photo">
  <p:cSld name="Info Page with Right Photo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42"/>
          <p:cNvSpPr>
            <a:spLocks noGrp="1"/>
          </p:cNvSpPr>
          <p:nvPr>
            <p:ph type="pic" idx="2"/>
          </p:nvPr>
        </p:nvSpPr>
        <p:spPr>
          <a:xfrm>
            <a:off x="6017654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42"/>
          <p:cNvSpPr txBox="1">
            <a:spLocks noGrp="1"/>
          </p:cNvSpPr>
          <p:nvPr>
            <p:ph type="title"/>
          </p:nvPr>
        </p:nvSpPr>
        <p:spPr>
          <a:xfrm>
            <a:off x="254000" y="446154"/>
            <a:ext cx="5547360" cy="157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2"/>
          <p:cNvSpPr txBox="1">
            <a:spLocks noGrp="1"/>
          </p:cNvSpPr>
          <p:nvPr>
            <p:ph type="body" idx="1"/>
          </p:nvPr>
        </p:nvSpPr>
        <p:spPr>
          <a:xfrm>
            <a:off x="52482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7" name="Google Shape;207;p42"/>
          <p:cNvSpPr txBox="1">
            <a:spLocks noGrp="1"/>
          </p:cNvSpPr>
          <p:nvPr>
            <p:ph type="body" idx="3"/>
          </p:nvPr>
        </p:nvSpPr>
        <p:spPr>
          <a:xfrm>
            <a:off x="839788" y="2067560"/>
            <a:ext cx="4412932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8" name="Google Shape;208;p42"/>
          <p:cNvSpPr txBox="1">
            <a:spLocks noGrp="1"/>
          </p:cNvSpPr>
          <p:nvPr>
            <p:ph type="body" idx="4"/>
          </p:nvPr>
        </p:nvSpPr>
        <p:spPr>
          <a:xfrm>
            <a:off x="52482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42"/>
          <p:cNvSpPr txBox="1">
            <a:spLocks noGrp="1"/>
          </p:cNvSpPr>
          <p:nvPr>
            <p:ph type="body" idx="5"/>
          </p:nvPr>
        </p:nvSpPr>
        <p:spPr>
          <a:xfrm>
            <a:off x="52482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0" name="Google Shape;210;p42"/>
          <p:cNvSpPr>
            <a:spLocks noGrp="1"/>
          </p:cNvSpPr>
          <p:nvPr>
            <p:ph type="pic" idx="6"/>
          </p:nvPr>
        </p:nvSpPr>
        <p:spPr>
          <a:xfrm>
            <a:off x="2419747" y="3330609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42"/>
          <p:cNvSpPr>
            <a:spLocks noGrp="1"/>
          </p:cNvSpPr>
          <p:nvPr>
            <p:ph type="pic" idx="7"/>
          </p:nvPr>
        </p:nvSpPr>
        <p:spPr>
          <a:xfrm>
            <a:off x="2419747" y="4693582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12" name="Google Shape;212;p42"/>
          <p:cNvSpPr txBox="1">
            <a:spLocks noGrp="1"/>
          </p:cNvSpPr>
          <p:nvPr>
            <p:ph type="body" idx="8"/>
          </p:nvPr>
        </p:nvSpPr>
        <p:spPr>
          <a:xfrm>
            <a:off x="393858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3" name="Google Shape;213;p42"/>
          <p:cNvSpPr txBox="1">
            <a:spLocks noGrp="1"/>
          </p:cNvSpPr>
          <p:nvPr>
            <p:ph type="body" idx="9"/>
          </p:nvPr>
        </p:nvSpPr>
        <p:spPr>
          <a:xfrm>
            <a:off x="393858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4" name="Google Shape;214;p42"/>
          <p:cNvSpPr txBox="1">
            <a:spLocks noGrp="1"/>
          </p:cNvSpPr>
          <p:nvPr>
            <p:ph type="body" idx="13"/>
          </p:nvPr>
        </p:nvSpPr>
        <p:spPr>
          <a:xfrm>
            <a:off x="393858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15" name="Google Shape;215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5516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 Page with Left Photo">
  <p:cSld name="Info Page with Left Photo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3"/>
          <p:cNvSpPr>
            <a:spLocks noGrp="1"/>
          </p:cNvSpPr>
          <p:nvPr>
            <p:ph type="pic" idx="2"/>
          </p:nvPr>
        </p:nvSpPr>
        <p:spPr>
          <a:xfrm>
            <a:off x="-1905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p43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43"/>
          <p:cNvSpPr txBox="1">
            <a:spLocks noGrp="1"/>
          </p:cNvSpPr>
          <p:nvPr>
            <p:ph type="title"/>
          </p:nvPr>
        </p:nvSpPr>
        <p:spPr>
          <a:xfrm>
            <a:off x="6421120" y="446154"/>
            <a:ext cx="5547360" cy="157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43"/>
          <p:cNvSpPr txBox="1">
            <a:spLocks noGrp="1"/>
          </p:cNvSpPr>
          <p:nvPr>
            <p:ph type="body" idx="1"/>
          </p:nvPr>
        </p:nvSpPr>
        <p:spPr>
          <a:xfrm>
            <a:off x="669194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1" name="Google Shape;221;p43"/>
          <p:cNvSpPr txBox="1">
            <a:spLocks noGrp="1"/>
          </p:cNvSpPr>
          <p:nvPr>
            <p:ph type="body" idx="3"/>
          </p:nvPr>
        </p:nvSpPr>
        <p:spPr>
          <a:xfrm>
            <a:off x="7006908" y="2067560"/>
            <a:ext cx="4412932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2" name="Google Shape;222;p43"/>
          <p:cNvSpPr txBox="1">
            <a:spLocks noGrp="1"/>
          </p:cNvSpPr>
          <p:nvPr>
            <p:ph type="body" idx="4"/>
          </p:nvPr>
        </p:nvSpPr>
        <p:spPr>
          <a:xfrm>
            <a:off x="669194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3" name="Google Shape;223;p43"/>
          <p:cNvSpPr txBox="1">
            <a:spLocks noGrp="1"/>
          </p:cNvSpPr>
          <p:nvPr>
            <p:ph type="body" idx="5"/>
          </p:nvPr>
        </p:nvSpPr>
        <p:spPr>
          <a:xfrm>
            <a:off x="669194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4" name="Google Shape;224;p43"/>
          <p:cNvSpPr>
            <a:spLocks noGrp="1"/>
          </p:cNvSpPr>
          <p:nvPr>
            <p:ph type="pic" idx="6"/>
          </p:nvPr>
        </p:nvSpPr>
        <p:spPr>
          <a:xfrm>
            <a:off x="8586867" y="3330609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3"/>
          <p:cNvSpPr>
            <a:spLocks noGrp="1"/>
          </p:cNvSpPr>
          <p:nvPr>
            <p:ph type="pic" idx="7"/>
          </p:nvPr>
        </p:nvSpPr>
        <p:spPr>
          <a:xfrm>
            <a:off x="8586867" y="4693582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43"/>
          <p:cNvSpPr txBox="1">
            <a:spLocks noGrp="1"/>
          </p:cNvSpPr>
          <p:nvPr>
            <p:ph type="body" idx="8"/>
          </p:nvPr>
        </p:nvSpPr>
        <p:spPr>
          <a:xfrm>
            <a:off x="10105709" y="309813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7" name="Google Shape;227;p43"/>
          <p:cNvSpPr txBox="1">
            <a:spLocks noGrp="1"/>
          </p:cNvSpPr>
          <p:nvPr>
            <p:ph type="body" idx="9"/>
          </p:nvPr>
        </p:nvSpPr>
        <p:spPr>
          <a:xfrm>
            <a:off x="10105709" y="41750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8" name="Google Shape;228;p43"/>
          <p:cNvSpPr txBox="1">
            <a:spLocks noGrp="1"/>
          </p:cNvSpPr>
          <p:nvPr>
            <p:ph type="body" idx="13"/>
          </p:nvPr>
        </p:nvSpPr>
        <p:spPr>
          <a:xfrm>
            <a:off x="10105709" y="5343490"/>
            <a:ext cx="1700212" cy="797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29" name="Google Shape;229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05387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with Right Photo">
  <p:cSld name="Title &amp; Content with Right Photo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4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44"/>
          <p:cNvSpPr>
            <a:spLocks noGrp="1"/>
          </p:cNvSpPr>
          <p:nvPr>
            <p:ph type="pic" idx="2"/>
          </p:nvPr>
        </p:nvSpPr>
        <p:spPr>
          <a:xfrm>
            <a:off x="6017654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4"/>
          <p:cNvSpPr txBox="1">
            <a:spLocks noGrp="1"/>
          </p:cNvSpPr>
          <p:nvPr>
            <p:ph type="title"/>
          </p:nvPr>
        </p:nvSpPr>
        <p:spPr>
          <a:xfrm>
            <a:off x="707010" y="446154"/>
            <a:ext cx="5094350" cy="157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44"/>
          <p:cNvSpPr txBox="1">
            <a:spLocks noGrp="1"/>
          </p:cNvSpPr>
          <p:nvPr>
            <p:ph type="body" idx="1"/>
          </p:nvPr>
        </p:nvSpPr>
        <p:spPr>
          <a:xfrm>
            <a:off x="707010" y="2067560"/>
            <a:ext cx="509435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5" name="Google Shape;235;p44"/>
          <p:cNvSpPr txBox="1">
            <a:spLocks noGrp="1"/>
          </p:cNvSpPr>
          <p:nvPr>
            <p:ph type="body" idx="3"/>
          </p:nvPr>
        </p:nvSpPr>
        <p:spPr>
          <a:xfrm>
            <a:off x="707009" y="2665734"/>
            <a:ext cx="5094350" cy="3423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36" name="Google Shape;236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5626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with Left Photo">
  <p:cSld name="Title &amp; Content with Left Photo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5"/>
          <p:cNvSpPr>
            <a:spLocks noGrp="1"/>
          </p:cNvSpPr>
          <p:nvPr>
            <p:ph type="pic" idx="2"/>
          </p:nvPr>
        </p:nvSpPr>
        <p:spPr>
          <a:xfrm>
            <a:off x="-1905" y="0"/>
            <a:ext cx="6174345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5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45"/>
          <p:cNvSpPr txBox="1">
            <a:spLocks noGrp="1"/>
          </p:cNvSpPr>
          <p:nvPr>
            <p:ph type="title"/>
          </p:nvPr>
        </p:nvSpPr>
        <p:spPr>
          <a:xfrm>
            <a:off x="6507348" y="446154"/>
            <a:ext cx="5094350" cy="157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96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5"/>
          <p:cNvSpPr txBox="1">
            <a:spLocks noGrp="1"/>
          </p:cNvSpPr>
          <p:nvPr>
            <p:ph type="body" idx="1"/>
          </p:nvPr>
        </p:nvSpPr>
        <p:spPr>
          <a:xfrm>
            <a:off x="6507348" y="2067560"/>
            <a:ext cx="5094350" cy="47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1600"/>
              <a:buNone/>
              <a:defRPr sz="16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2" name="Google Shape;242;p45"/>
          <p:cNvSpPr txBox="1">
            <a:spLocks noGrp="1"/>
          </p:cNvSpPr>
          <p:nvPr>
            <p:ph type="body" idx="3"/>
          </p:nvPr>
        </p:nvSpPr>
        <p:spPr>
          <a:xfrm>
            <a:off x="6507347" y="2733040"/>
            <a:ext cx="5094349" cy="335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43" name="Google Shape;243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17486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ch Content - Berry">
  <p:cSld name="Rich Content - Berry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6"/>
          <p:cNvSpPr/>
          <p:nvPr/>
        </p:nvSpPr>
        <p:spPr>
          <a:xfrm>
            <a:off x="-12065" y="0"/>
            <a:ext cx="12214226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6"/>
          <p:cNvSpPr txBox="1">
            <a:spLocks noGrp="1"/>
          </p:cNvSpPr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913"/>
              </a:buClr>
              <a:buSzPts val="4400"/>
              <a:buFont typeface="Calibri"/>
              <a:buNone/>
              <a:defRPr>
                <a:solidFill>
                  <a:srgbClr val="FDB91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6"/>
          <p:cNvSpPr txBox="1">
            <a:spLocks noGrp="1"/>
          </p:cNvSpPr>
          <p:nvPr>
            <p:ph type="body" idx="1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8" name="Google Shape;248;p46"/>
          <p:cNvSpPr txBox="1">
            <a:spLocks noGrp="1"/>
          </p:cNvSpPr>
          <p:nvPr>
            <p:ph type="body" idx="2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46"/>
          <p:cNvSpPr txBox="1">
            <a:spLocks noGrp="1"/>
          </p:cNvSpPr>
          <p:nvPr>
            <p:ph type="body" idx="3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46"/>
          <p:cNvSpPr>
            <a:spLocks noGrp="1"/>
          </p:cNvSpPr>
          <p:nvPr>
            <p:ph type="pic" idx="4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51" name="Google Shape;251;p46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2" name="Google Shape;252;p46"/>
          <p:cNvSpPr txBox="1">
            <a:spLocks noGrp="1"/>
          </p:cNvSpPr>
          <p:nvPr>
            <p:ph type="body" idx="5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46"/>
          <p:cNvSpPr txBox="1">
            <a:spLocks noGrp="1"/>
          </p:cNvSpPr>
          <p:nvPr>
            <p:ph type="body" idx="6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4" name="Google Shape;254;p46"/>
          <p:cNvSpPr>
            <a:spLocks noGrp="1"/>
          </p:cNvSpPr>
          <p:nvPr>
            <p:ph type="pic" idx="7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55" name="Google Shape;255;p46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6" name="Google Shape;256;p46"/>
          <p:cNvSpPr txBox="1">
            <a:spLocks noGrp="1"/>
          </p:cNvSpPr>
          <p:nvPr>
            <p:ph type="body" idx="8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46"/>
          <p:cNvSpPr txBox="1">
            <a:spLocks noGrp="1"/>
          </p:cNvSpPr>
          <p:nvPr>
            <p:ph type="body" idx="9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8" name="Google Shape;258;p46"/>
          <p:cNvSpPr>
            <a:spLocks noGrp="1"/>
          </p:cNvSpPr>
          <p:nvPr>
            <p:ph type="pic" idx="13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59" name="Google Shape;259;p46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0" name="Google Shape;260;p46"/>
          <p:cNvSpPr txBox="1">
            <a:spLocks noGrp="1"/>
          </p:cNvSpPr>
          <p:nvPr>
            <p:ph type="body" idx="14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1" name="Google Shape;261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513" y="868680"/>
            <a:ext cx="5782529" cy="4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6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3172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ch Content - Burgundy">
  <p:cSld name="Rich Content - Burgund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7"/>
          <p:cNvSpPr/>
          <p:nvPr/>
        </p:nvSpPr>
        <p:spPr>
          <a:xfrm>
            <a:off x="-12065" y="0"/>
            <a:ext cx="12214226" cy="6858000"/>
          </a:xfrm>
          <a:prstGeom prst="rect">
            <a:avLst/>
          </a:prstGeom>
          <a:solidFill>
            <a:srgbClr val="4800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47"/>
          <p:cNvSpPr txBox="1">
            <a:spLocks noGrp="1"/>
          </p:cNvSpPr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B913"/>
              </a:buClr>
              <a:buSzPts val="4400"/>
              <a:buFont typeface="Calibri"/>
              <a:buNone/>
              <a:defRPr>
                <a:solidFill>
                  <a:srgbClr val="FDB91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47"/>
          <p:cNvSpPr txBox="1">
            <a:spLocks noGrp="1"/>
          </p:cNvSpPr>
          <p:nvPr>
            <p:ph type="body" idx="1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8" name="Google Shape;268;p47"/>
          <p:cNvSpPr txBox="1">
            <a:spLocks noGrp="1"/>
          </p:cNvSpPr>
          <p:nvPr>
            <p:ph type="body" idx="2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47"/>
          <p:cNvSpPr txBox="1">
            <a:spLocks noGrp="1"/>
          </p:cNvSpPr>
          <p:nvPr>
            <p:ph type="body" idx="3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47"/>
          <p:cNvSpPr>
            <a:spLocks noGrp="1"/>
          </p:cNvSpPr>
          <p:nvPr>
            <p:ph type="pic" idx="4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47"/>
          <p:cNvSpPr txBox="1">
            <a:spLocks noGrp="1"/>
          </p:cNvSpPr>
          <p:nvPr>
            <p:ph type="body" idx="5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47"/>
          <p:cNvSpPr txBox="1">
            <a:spLocks noGrp="1"/>
          </p:cNvSpPr>
          <p:nvPr>
            <p:ph type="body" idx="6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3" name="Google Shape;273;p47"/>
          <p:cNvSpPr>
            <a:spLocks noGrp="1"/>
          </p:cNvSpPr>
          <p:nvPr>
            <p:ph type="pic" idx="7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74" name="Google Shape;274;p47"/>
          <p:cNvSpPr txBox="1">
            <a:spLocks noGrp="1"/>
          </p:cNvSpPr>
          <p:nvPr>
            <p:ph type="body" idx="8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47"/>
          <p:cNvSpPr txBox="1">
            <a:spLocks noGrp="1"/>
          </p:cNvSpPr>
          <p:nvPr>
            <p:ph type="body" idx="9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6" name="Google Shape;276;p47"/>
          <p:cNvSpPr>
            <a:spLocks noGrp="1"/>
          </p:cNvSpPr>
          <p:nvPr>
            <p:ph type="pic" idx="13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47"/>
          <p:cNvSpPr txBox="1">
            <a:spLocks noGrp="1"/>
          </p:cNvSpPr>
          <p:nvPr>
            <p:ph type="body" idx="14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8" name="Google Shape;278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513" y="868680"/>
            <a:ext cx="5782529" cy="430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7657" y="2091537"/>
            <a:ext cx="5445076" cy="48933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0" name="Google Shape;280;p47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1" name="Google Shape;281;p47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82" name="Google Shape;282;p47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3" name="Google Shape;283;p47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61925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Rich Content - Burgundy">
  <p:cSld name="1_Rich Content - Burgundy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8"/>
          <p:cNvSpPr txBox="1">
            <a:spLocks noGrp="1"/>
          </p:cNvSpPr>
          <p:nvPr>
            <p:ph type="title"/>
          </p:nvPr>
        </p:nvSpPr>
        <p:spPr>
          <a:xfrm>
            <a:off x="863601" y="1777632"/>
            <a:ext cx="6268720" cy="673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38"/>
              </a:buClr>
              <a:buSzPts val="4400"/>
              <a:buFont typeface="Calibri"/>
              <a:buNone/>
              <a:defRPr>
                <a:solidFill>
                  <a:srgbClr val="86003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8"/>
          <p:cNvSpPr txBox="1">
            <a:spLocks noGrp="1"/>
          </p:cNvSpPr>
          <p:nvPr>
            <p:ph type="body" idx="1"/>
          </p:nvPr>
        </p:nvSpPr>
        <p:spPr>
          <a:xfrm>
            <a:off x="493134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7" name="Google Shape;287;p48"/>
          <p:cNvSpPr txBox="1">
            <a:spLocks noGrp="1"/>
          </p:cNvSpPr>
          <p:nvPr>
            <p:ph type="body" idx="2"/>
          </p:nvPr>
        </p:nvSpPr>
        <p:spPr>
          <a:xfrm>
            <a:off x="7885507" y="660416"/>
            <a:ext cx="3866823" cy="831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800"/>
              <a:buNone/>
              <a:defRPr sz="2800">
                <a:solidFill>
                  <a:srgbClr val="757070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48"/>
          <p:cNvSpPr txBox="1">
            <a:spLocks noGrp="1"/>
          </p:cNvSpPr>
          <p:nvPr>
            <p:ph type="body" idx="3"/>
          </p:nvPr>
        </p:nvSpPr>
        <p:spPr>
          <a:xfrm>
            <a:off x="7885507" y="1625616"/>
            <a:ext cx="3866823" cy="464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48"/>
          <p:cNvSpPr>
            <a:spLocks noGrp="1"/>
          </p:cNvSpPr>
          <p:nvPr>
            <p:ph type="pic" idx="4"/>
          </p:nvPr>
        </p:nvSpPr>
        <p:spPr>
          <a:xfrm>
            <a:off x="75139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90" name="Google Shape;290;p48"/>
          <p:cNvCxnSpPr/>
          <p:nvPr/>
        </p:nvCxnSpPr>
        <p:spPr>
          <a:xfrm>
            <a:off x="439670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rgbClr val="86003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1" name="Google Shape;291;p48"/>
          <p:cNvSpPr txBox="1">
            <a:spLocks noGrp="1"/>
          </p:cNvSpPr>
          <p:nvPr>
            <p:ph type="body" idx="5"/>
          </p:nvPr>
        </p:nvSpPr>
        <p:spPr>
          <a:xfrm>
            <a:off x="438589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48"/>
          <p:cNvSpPr txBox="1">
            <a:spLocks noGrp="1"/>
          </p:cNvSpPr>
          <p:nvPr>
            <p:ph type="body" idx="6"/>
          </p:nvPr>
        </p:nvSpPr>
        <p:spPr>
          <a:xfrm>
            <a:off x="2932800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3" name="Google Shape;293;p48"/>
          <p:cNvSpPr>
            <a:spLocks noGrp="1"/>
          </p:cNvSpPr>
          <p:nvPr>
            <p:ph type="pic" idx="7"/>
          </p:nvPr>
        </p:nvSpPr>
        <p:spPr>
          <a:xfrm>
            <a:off x="3166871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94" name="Google Shape;294;p48"/>
          <p:cNvCxnSpPr/>
          <p:nvPr/>
        </p:nvCxnSpPr>
        <p:spPr>
          <a:xfrm>
            <a:off x="2884343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rgbClr val="86003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5" name="Google Shape;295;p48"/>
          <p:cNvSpPr txBox="1">
            <a:spLocks noGrp="1"/>
          </p:cNvSpPr>
          <p:nvPr>
            <p:ph type="body" idx="8"/>
          </p:nvPr>
        </p:nvSpPr>
        <p:spPr>
          <a:xfrm>
            <a:off x="2883363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6" name="Google Shape;296;p48"/>
          <p:cNvSpPr txBox="1">
            <a:spLocks noGrp="1"/>
          </p:cNvSpPr>
          <p:nvPr>
            <p:ph type="body" idx="9"/>
          </p:nvPr>
        </p:nvSpPr>
        <p:spPr>
          <a:xfrm>
            <a:off x="5206536" y="4736674"/>
            <a:ext cx="2130323" cy="41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7" name="Google Shape;297;p48"/>
          <p:cNvSpPr>
            <a:spLocks noGrp="1"/>
          </p:cNvSpPr>
          <p:nvPr>
            <p:ph type="pic" idx="13"/>
          </p:nvPr>
        </p:nvSpPr>
        <p:spPr>
          <a:xfrm>
            <a:off x="5464793" y="2888354"/>
            <a:ext cx="1662181" cy="17334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98" name="Google Shape;298;p48"/>
          <p:cNvCxnSpPr/>
          <p:nvPr/>
        </p:nvCxnSpPr>
        <p:spPr>
          <a:xfrm>
            <a:off x="5153072" y="5148234"/>
            <a:ext cx="2227237" cy="0"/>
          </a:xfrm>
          <a:prstGeom prst="straightConnector1">
            <a:avLst/>
          </a:prstGeom>
          <a:noFill/>
          <a:ln w="19050" cap="flat" cmpd="sng">
            <a:solidFill>
              <a:srgbClr val="86003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9" name="Google Shape;299;p48"/>
          <p:cNvSpPr txBox="1">
            <a:spLocks noGrp="1"/>
          </p:cNvSpPr>
          <p:nvPr>
            <p:ph type="body" idx="14"/>
          </p:nvPr>
        </p:nvSpPr>
        <p:spPr>
          <a:xfrm>
            <a:off x="5151991" y="5222669"/>
            <a:ext cx="2229197" cy="1051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0" name="Google Shape;300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307658" y="2091537"/>
            <a:ext cx="5445075" cy="4893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9137" y="868035"/>
            <a:ext cx="5769906" cy="43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8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86219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- Burgundy">
  <p:cSld name="Data - Burgundy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/>
          <p:nvPr/>
        </p:nvSpPr>
        <p:spPr>
          <a:xfrm>
            <a:off x="-12065" y="-142240"/>
            <a:ext cx="12214226" cy="705538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9"/>
          <p:cNvSpPr txBox="1">
            <a:spLocks noGrp="1"/>
          </p:cNvSpPr>
          <p:nvPr>
            <p:ph type="title"/>
          </p:nvPr>
        </p:nvSpPr>
        <p:spPr>
          <a:xfrm>
            <a:off x="7221966" y="498537"/>
            <a:ext cx="440201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9"/>
          <p:cNvSpPr txBox="1">
            <a:spLocks noGrp="1"/>
          </p:cNvSpPr>
          <p:nvPr>
            <p:ph type="body" idx="1"/>
          </p:nvPr>
        </p:nvSpPr>
        <p:spPr>
          <a:xfrm>
            <a:off x="2322210" y="4817075"/>
            <a:ext cx="235045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5400"/>
              <a:buNone/>
              <a:defRPr sz="5400" b="1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7" name="Google Shape;307;p49"/>
          <p:cNvSpPr txBox="1">
            <a:spLocks noGrp="1"/>
          </p:cNvSpPr>
          <p:nvPr>
            <p:ph type="body" idx="2"/>
          </p:nvPr>
        </p:nvSpPr>
        <p:spPr>
          <a:xfrm>
            <a:off x="7700456" y="2235750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49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body" idx="3"/>
          </p:nvPr>
        </p:nvSpPr>
        <p:spPr>
          <a:xfrm>
            <a:off x="7700456" y="2578680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>
            <a:spLocks noGrp="1"/>
          </p:cNvSpPr>
          <p:nvPr>
            <p:ph type="pic" idx="4"/>
          </p:nvPr>
        </p:nvSpPr>
        <p:spPr>
          <a:xfrm>
            <a:off x="6260227" y="2209614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312" name="Google Shape;312;p49"/>
          <p:cNvSpPr txBox="1">
            <a:spLocks noGrp="1"/>
          </p:cNvSpPr>
          <p:nvPr>
            <p:ph type="body" idx="5"/>
          </p:nvPr>
        </p:nvSpPr>
        <p:spPr>
          <a:xfrm>
            <a:off x="7700456" y="3598723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3" name="Google Shape;313;p49"/>
          <p:cNvSpPr txBox="1">
            <a:spLocks noGrp="1"/>
          </p:cNvSpPr>
          <p:nvPr>
            <p:ph type="body" idx="6"/>
          </p:nvPr>
        </p:nvSpPr>
        <p:spPr>
          <a:xfrm>
            <a:off x="7700456" y="3941653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49"/>
          <p:cNvSpPr>
            <a:spLocks noGrp="1"/>
          </p:cNvSpPr>
          <p:nvPr>
            <p:ph type="pic" idx="7"/>
          </p:nvPr>
        </p:nvSpPr>
        <p:spPr>
          <a:xfrm>
            <a:off x="6260227" y="3572587"/>
            <a:ext cx="1302108" cy="1048688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p49"/>
          <p:cNvSpPr txBox="1">
            <a:spLocks noGrp="1"/>
          </p:cNvSpPr>
          <p:nvPr>
            <p:ph type="body" idx="8"/>
          </p:nvPr>
        </p:nvSpPr>
        <p:spPr>
          <a:xfrm>
            <a:off x="7700456" y="5009650"/>
            <a:ext cx="4317021" cy="32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6" name="Google Shape;316;p49"/>
          <p:cNvSpPr txBox="1">
            <a:spLocks noGrp="1"/>
          </p:cNvSpPr>
          <p:nvPr>
            <p:ph type="body" idx="9"/>
          </p:nvPr>
        </p:nvSpPr>
        <p:spPr>
          <a:xfrm>
            <a:off x="7700456" y="5352580"/>
            <a:ext cx="4317021" cy="679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p49"/>
          <p:cNvSpPr>
            <a:spLocks noGrp="1"/>
          </p:cNvSpPr>
          <p:nvPr>
            <p:ph type="pic" idx="13"/>
          </p:nvPr>
        </p:nvSpPr>
        <p:spPr>
          <a:xfrm>
            <a:off x="6260227" y="4983514"/>
            <a:ext cx="1302108" cy="1048688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18" name="Google Shape;318;p49"/>
          <p:cNvCxnSpPr/>
          <p:nvPr/>
        </p:nvCxnSpPr>
        <p:spPr>
          <a:xfrm>
            <a:off x="2268746" y="5610859"/>
            <a:ext cx="245738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9" name="Google Shape;319;p49"/>
          <p:cNvSpPr txBox="1">
            <a:spLocks noGrp="1"/>
          </p:cNvSpPr>
          <p:nvPr>
            <p:ph type="body" idx="14"/>
          </p:nvPr>
        </p:nvSpPr>
        <p:spPr>
          <a:xfrm>
            <a:off x="2267665" y="5716066"/>
            <a:ext cx="2459543" cy="619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49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1" name="Google Shape;321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6" y="6535586"/>
            <a:ext cx="1836287" cy="1368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71286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- White">
  <p:cSld name="Data - Whit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0"/>
          <p:cNvSpPr txBox="1">
            <a:spLocks noGrp="1"/>
          </p:cNvSpPr>
          <p:nvPr>
            <p:ph type="title"/>
          </p:nvPr>
        </p:nvSpPr>
        <p:spPr>
          <a:xfrm>
            <a:off x="594360" y="578486"/>
            <a:ext cx="4221480" cy="1984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50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p50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6" name="Google Shape;326;p50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7" name="Google Shape;327;p50"/>
          <p:cNvCxnSpPr/>
          <p:nvPr/>
        </p:nvCxnSpPr>
        <p:spPr>
          <a:xfrm>
            <a:off x="594360" y="3165592"/>
            <a:ext cx="406908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8" name="Google Shape;328;p50"/>
          <p:cNvSpPr txBox="1">
            <a:spLocks noGrp="1"/>
          </p:cNvSpPr>
          <p:nvPr>
            <p:ph type="body" idx="1"/>
          </p:nvPr>
        </p:nvSpPr>
        <p:spPr>
          <a:xfrm>
            <a:off x="594360" y="2663180"/>
            <a:ext cx="5181600" cy="401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9" name="Google Shape;329;p50"/>
          <p:cNvSpPr txBox="1">
            <a:spLocks noGrp="1"/>
          </p:cNvSpPr>
          <p:nvPr>
            <p:ph type="body" idx="2"/>
          </p:nvPr>
        </p:nvSpPr>
        <p:spPr>
          <a:xfrm>
            <a:off x="594360" y="3266029"/>
            <a:ext cx="5181600" cy="12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330" name="Google Shape;330;p50"/>
          <p:cNvCxnSpPr/>
          <p:nvPr/>
        </p:nvCxnSpPr>
        <p:spPr>
          <a:xfrm>
            <a:off x="594360" y="5108466"/>
            <a:ext cx="406908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1" name="Google Shape;331;p50"/>
          <p:cNvSpPr txBox="1">
            <a:spLocks noGrp="1"/>
          </p:cNvSpPr>
          <p:nvPr>
            <p:ph type="body" idx="3"/>
          </p:nvPr>
        </p:nvSpPr>
        <p:spPr>
          <a:xfrm>
            <a:off x="594360" y="4606054"/>
            <a:ext cx="5181600" cy="401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50"/>
          <p:cNvSpPr txBox="1">
            <a:spLocks noGrp="1"/>
          </p:cNvSpPr>
          <p:nvPr>
            <p:ph type="body" idx="4"/>
          </p:nvPr>
        </p:nvSpPr>
        <p:spPr>
          <a:xfrm>
            <a:off x="594360" y="5208904"/>
            <a:ext cx="5181600" cy="1239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3" name="Google Shape;333;p50"/>
          <p:cNvSpPr txBox="1">
            <a:spLocks noGrp="1"/>
          </p:cNvSpPr>
          <p:nvPr>
            <p:ph type="body" idx="5"/>
          </p:nvPr>
        </p:nvSpPr>
        <p:spPr>
          <a:xfrm>
            <a:off x="6171947" y="4624647"/>
            <a:ext cx="235045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913"/>
              </a:buClr>
              <a:buSzPts val="5400"/>
              <a:buNone/>
              <a:defRPr sz="5400" b="1">
                <a:solidFill>
                  <a:srgbClr val="FDB91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cxnSp>
        <p:nvCxnSpPr>
          <p:cNvPr id="334" name="Google Shape;334;p50"/>
          <p:cNvCxnSpPr/>
          <p:nvPr/>
        </p:nvCxnSpPr>
        <p:spPr>
          <a:xfrm>
            <a:off x="6118483" y="5418431"/>
            <a:ext cx="245738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5" name="Google Shape;335;p50"/>
          <p:cNvSpPr txBox="1">
            <a:spLocks noGrp="1"/>
          </p:cNvSpPr>
          <p:nvPr>
            <p:ph type="body" idx="6"/>
          </p:nvPr>
        </p:nvSpPr>
        <p:spPr>
          <a:xfrm>
            <a:off x="6117402" y="5523638"/>
            <a:ext cx="2459543" cy="619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36" name="Google Shape;336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3279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hite - No Logo" type="title">
  <p:cSld name="Title Slide White - No Logo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ctrTitle"/>
          </p:nvPr>
        </p:nvSpPr>
        <p:spPr>
          <a:xfrm>
            <a:off x="1524000" y="3355941"/>
            <a:ext cx="9144000" cy="18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3"/>
          <p:cNvSpPr txBox="1">
            <a:spLocks noGrp="1"/>
          </p:cNvSpPr>
          <p:nvPr>
            <p:ph type="subTitle" idx="1"/>
          </p:nvPr>
        </p:nvSpPr>
        <p:spPr>
          <a:xfrm>
            <a:off x="1524000" y="5257384"/>
            <a:ext cx="9144000" cy="102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9" name="Google Shape;149;p33"/>
          <p:cNvSpPr/>
          <p:nvPr/>
        </p:nvSpPr>
        <p:spPr>
          <a:xfrm>
            <a:off x="-12065" y="6756401"/>
            <a:ext cx="12214226" cy="156746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59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 - White">
  <p:cSld name="Title &amp; Content - White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07658" y="2091537"/>
            <a:ext cx="5445075" cy="489331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9"/>
          <p:cNvSpPr txBox="1">
            <a:spLocks noGrp="1"/>
          </p:cNvSpPr>
          <p:nvPr>
            <p:ph type="body" idx="1"/>
          </p:nvPr>
        </p:nvSpPr>
        <p:spPr>
          <a:xfrm>
            <a:off x="838200" y="2111603"/>
            <a:ext cx="10515600" cy="4065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070"/>
              </a:buClr>
              <a:buSzPts val="2800"/>
              <a:buNone/>
              <a:defRPr>
                <a:solidFill>
                  <a:srgbClr val="757070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39"/>
          <p:cNvSpPr txBox="1">
            <a:spLocks noGrp="1"/>
          </p:cNvSpPr>
          <p:nvPr>
            <p:ph type="title"/>
          </p:nvPr>
        </p:nvSpPr>
        <p:spPr>
          <a:xfrm>
            <a:off x="838200" y="6290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38"/>
              </a:buClr>
              <a:buSzPts val="4400"/>
              <a:buFont typeface="Calibri"/>
              <a:buNone/>
              <a:defRPr>
                <a:solidFill>
                  <a:srgbClr val="86003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9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2029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 with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A643467-BB1C-EABE-F8F9-3DF2C05C2552}"/>
              </a:ext>
            </a:extLst>
          </p:cNvPr>
          <p:cNvSpPr/>
          <p:nvPr userDrawn="1"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spc="30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98EDD-7C84-ABE9-C61B-2E73C6323C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17654" y="0"/>
            <a:ext cx="6174345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BE604-5838-0FE4-B900-84892899B6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7010" y="446154"/>
            <a:ext cx="5094350" cy="1570630"/>
          </a:xfrm>
        </p:spPr>
        <p:txBody>
          <a:bodyPr anchor="b">
            <a:noAutofit/>
          </a:bodyPr>
          <a:lstStyle>
            <a:lvl1pPr algn="l">
              <a:lnSpc>
                <a:spcPts val="4980"/>
              </a:lnSpc>
              <a:defRPr sz="5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Header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26F31BC-36BB-5475-D74D-A860791DF587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707010" y="2067560"/>
            <a:ext cx="5094350" cy="47244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24B7102-4057-AFE9-A8C7-6CD70FEBF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7009" y="2665734"/>
            <a:ext cx="5094350" cy="3423981"/>
          </a:xfrm>
        </p:spPr>
        <p:txBody>
          <a:bodyPr>
            <a:normAutofit/>
          </a:bodyPr>
          <a:lstStyle>
            <a:lvl1pPr marL="0" indent="0" algn="l">
              <a:buNone/>
              <a:defRPr sz="1400" b="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768777-DD8F-4967-B2FA-86A1DC9A71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2647" y="6535437"/>
            <a:ext cx="1836287" cy="13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646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 type="objTx">
  <p:cSld name="Two Column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1"/>
          <p:cNvSpPr txBox="1">
            <a:spLocks noGrp="1"/>
          </p:cNvSpPr>
          <p:nvPr>
            <p:ph type="title"/>
          </p:nvPr>
        </p:nvSpPr>
        <p:spPr>
          <a:xfrm>
            <a:off x="839788" y="858520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41"/>
          <p:cNvSpPr txBox="1">
            <a:spLocks noGrp="1"/>
          </p:cNvSpPr>
          <p:nvPr>
            <p:ph type="body" idx="1"/>
          </p:nvPr>
        </p:nvSpPr>
        <p:spPr>
          <a:xfrm>
            <a:off x="5467546" y="858521"/>
            <a:ext cx="5806912" cy="494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97" name="Google Shape;197;p41"/>
          <p:cNvSpPr txBox="1">
            <a:spLocks noGrp="1"/>
          </p:cNvSpPr>
          <p:nvPr>
            <p:ph type="body" idx="2"/>
          </p:nvPr>
        </p:nvSpPr>
        <p:spPr>
          <a:xfrm>
            <a:off x="839788" y="198943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98" name="Google Shape;198;p41"/>
          <p:cNvSpPr txBox="1">
            <a:spLocks noGrp="1"/>
          </p:cNvSpPr>
          <p:nvPr>
            <p:ph type="dt" idx="10"/>
          </p:nvPr>
        </p:nvSpPr>
        <p:spPr>
          <a:xfrm>
            <a:off x="7221967" y="6492875"/>
            <a:ext cx="75393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p41"/>
          <p:cNvSpPr txBox="1">
            <a:spLocks noGrp="1"/>
          </p:cNvSpPr>
          <p:nvPr>
            <p:ph type="ftr" idx="11"/>
          </p:nvPr>
        </p:nvSpPr>
        <p:spPr>
          <a:xfrm>
            <a:off x="7975899" y="649287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41"/>
          <p:cNvSpPr/>
          <p:nvPr/>
        </p:nvSpPr>
        <p:spPr>
          <a:xfrm>
            <a:off x="-12065" y="6798285"/>
            <a:ext cx="12214226" cy="114861"/>
          </a:xfrm>
          <a:prstGeom prst="rect">
            <a:avLst/>
          </a:prstGeom>
          <a:solidFill>
            <a:srgbClr val="86003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2647" y="6535437"/>
            <a:ext cx="1836287" cy="1371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793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34" Type="http://schemas.openxmlformats.org/officeDocument/2006/relationships/slideLayout" Target="../slideLayouts/slideLayout53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3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32" Type="http://schemas.openxmlformats.org/officeDocument/2006/relationships/slideLayout" Target="../slideLayouts/slideLayout51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50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54.xml"/><Relationship Id="rId8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0A068-E2CC-81F6-EE80-C73DCB0E8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6F191-B9B7-E8A6-563F-D0F8D3493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49FDB-BDCE-78EA-701C-68BFE7E4C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D0592-A280-427A-9BD1-E413699D8B7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F5514-CE64-C2D2-02C9-B7CEFD62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D49B9-1FCF-C79C-EED4-2F60330C3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17BA9-FFB1-4B6B-819B-1C7C6FFB2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7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1"/>
            <a:ext cx="12192000" cy="776445"/>
            <a:chOff x="0" y="0"/>
            <a:chExt cx="9144000" cy="776445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0"/>
              <a:ext cx="9144000" cy="776445"/>
              <a:chOff x="0" y="0"/>
              <a:chExt cx="9144000" cy="77644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0"/>
                <a:ext cx="6192207" cy="683866"/>
              </a:xfrm>
              <a:prstGeom prst="rect">
                <a:avLst/>
              </a:prstGeom>
              <a:solidFill>
                <a:srgbClr val="4D1A2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0" y="683866"/>
                <a:ext cx="6192207" cy="92579"/>
              </a:xfrm>
              <a:prstGeom prst="rect">
                <a:avLst/>
              </a:prstGeom>
              <a:solidFill>
                <a:srgbClr val="E3912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192207" y="683865"/>
                <a:ext cx="2951793" cy="92580"/>
              </a:xfrm>
              <a:prstGeom prst="rect">
                <a:avLst/>
              </a:prstGeom>
              <a:solidFill>
                <a:srgbClr val="4D1A28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504D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pic>
          <p:nvPicPr>
            <p:cNvPr id="9" name="Picture 8" descr="Hartnell Logo CMYK 121813.eps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574" y="148552"/>
              <a:ext cx="463111" cy="439685"/>
            </a:xfrm>
            <a:prstGeom prst="rect">
              <a:avLst/>
            </a:prstGeom>
          </p:spPr>
        </p:pic>
        <p:pic>
          <p:nvPicPr>
            <p:cNvPr id="10" name="Picture 9" descr="Hartnell Logo RGB-Horz 101314.jp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0177" b="6844"/>
            <a:stretch/>
          </p:blipFill>
          <p:spPr>
            <a:xfrm>
              <a:off x="6838151" y="237585"/>
              <a:ext cx="2159311" cy="229444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716379" y="6203646"/>
            <a:ext cx="73808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GROWING LEADERS </a:t>
            </a:r>
            <a:r>
              <a:rPr kumimoji="0" lang="en-US" sz="1400" b="0" i="1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Opportunity. Engagement. Achievement.    www.hartnell.edu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697" y="16737"/>
            <a:ext cx="8220579" cy="667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927832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bg1">
              <a:lumMod val="95000"/>
            </a:schemeClr>
          </a:solidFill>
          <a:latin typeface="Quicksand Bold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 baseline="0">
          <a:solidFill>
            <a:schemeClr val="tx1"/>
          </a:solidFill>
          <a:latin typeface="Quicksand Bold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baseline="0">
          <a:solidFill>
            <a:schemeClr val="tx1"/>
          </a:solidFill>
          <a:latin typeface="Quicksand Bold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Quicksand Bold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baseline="0">
          <a:solidFill>
            <a:schemeClr val="tx1"/>
          </a:solidFill>
          <a:latin typeface="Quicksand Bold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baseline="0">
          <a:solidFill>
            <a:schemeClr val="tx1"/>
          </a:solidFill>
          <a:latin typeface="Quicksand Bol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58096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662EDEE-F6D9-47C6-B0B4-3DA3453945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Graciano Mendoza</a:t>
            </a:r>
            <a:br>
              <a:rPr lang="en-US" dirty="0"/>
            </a:br>
            <a:r>
              <a:rPr lang="en-US" dirty="0"/>
              <a:t>David </a:t>
            </a:r>
            <a:r>
              <a:rPr lang="en-US" dirty="0" err="1"/>
              <a:t>Techaira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6A08ABA-EA5A-4D5F-84C3-D30F312CE9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Fiscal Fundamentals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58EEF6-D553-44D1-AF77-D7A9C546FD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October 2,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6DE5D50-50ED-4DFD-B3BA-00CD41BAC2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Administrative Services</a:t>
            </a:r>
          </a:p>
        </p:txBody>
      </p:sp>
    </p:spTree>
    <p:extLst>
      <p:ext uri="{BB962C8B-B14F-4D97-AF65-F5344CB8AC3E}">
        <p14:creationId xmlns:p14="http://schemas.microsoft.com/office/powerpoint/2010/main" val="1835334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5414-B6C1-4C21-93EE-C8D8F74B2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378F6-0070-4ABF-9D0A-C4F6CAEAB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 Regulatory and Compliance Requirements</a:t>
            </a:r>
          </a:p>
          <a:p>
            <a:r>
              <a:rPr lang="en-US" dirty="0"/>
              <a:t>2)  Overview of Funding Sources</a:t>
            </a:r>
          </a:p>
        </p:txBody>
      </p:sp>
    </p:spTree>
    <p:extLst>
      <p:ext uri="{BB962C8B-B14F-4D97-AF65-F5344CB8AC3E}">
        <p14:creationId xmlns:p14="http://schemas.microsoft.com/office/powerpoint/2010/main" val="3179840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406CBB-9D11-4A98-958B-F9EBD820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92F82-9C66-4AFE-AAB4-110B79EA4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1.  Regulatory and Compliance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788298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72B10-309C-41B8-A75C-7BF103FB5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REGULATORY AND COMPLIANCE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86118-810D-4185-B9A5-DE3DD122E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36133"/>
            <a:ext cx="10972800" cy="489003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Generally Accepted Accounting Principals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Governmental Accounting Standards Board (Statements, Interpretations and Technical Bulletins)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Generally Accepted Auditing Standards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AICPA Practice Bulletins, Issue Papers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Federal Accounting Standards Advisory Board Statements, Interpretations, Technical Bulletins and Concept Statements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Education Department General Administrative Regulations (EDGAR)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 Chancellor’s Budget and Accounting Manual (BAM)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17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2E94F-EA96-42BD-8079-0CB347F07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OVERSIGHT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20CED-BA47-443A-8E9E-6F37F68A6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6933"/>
            <a:ext cx="10972800" cy="494453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Annual Independent Audit (Contracted District Audit Manual)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General Obligation Bond Audit Requirement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Citizens Bond Oversight Committee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State Audits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Federal Audits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IRS Audits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Accreditation Review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48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C25409-8204-4AC0-B01F-72D975C3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234F1-1432-4784-929E-6F12DC0FF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066800"/>
            <a:ext cx="10363200" cy="300566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2)  Overview of Funding Sources</a:t>
            </a:r>
          </a:p>
        </p:txBody>
      </p:sp>
    </p:spTree>
    <p:extLst>
      <p:ext uri="{BB962C8B-B14F-4D97-AF65-F5344CB8AC3E}">
        <p14:creationId xmlns:p14="http://schemas.microsoft.com/office/powerpoint/2010/main" val="71671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673D4-7E02-1C19-1C0A-83EF1DC29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FUND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6D230-3742-0F37-0A07-4C5BC028C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u="sng" dirty="0"/>
              <a:t>General Funds:</a:t>
            </a:r>
            <a:r>
              <a:rPr lang="en-US" dirty="0"/>
              <a:t>  Primary Operating Fund</a:t>
            </a:r>
          </a:p>
          <a:p>
            <a:r>
              <a:rPr lang="en-US" b="1" u="sng" dirty="0"/>
              <a:t>Special Revenue:</a:t>
            </a:r>
            <a:r>
              <a:rPr lang="en-US" dirty="0"/>
              <a:t>  Used to account for the proceeds of specific revenue sources whose expenditures are legally restricted.</a:t>
            </a:r>
          </a:p>
          <a:p>
            <a:r>
              <a:rPr lang="en-US" b="1" u="sng" dirty="0"/>
              <a:t>Capital Projects:</a:t>
            </a:r>
            <a:r>
              <a:rPr lang="en-US" dirty="0"/>
              <a:t>  Used to account for financial resources to be used in acquisition or construction of major capital facilities and other capital outlay projects.</a:t>
            </a:r>
          </a:p>
          <a:p>
            <a:r>
              <a:rPr lang="en-US" b="1" u="sng" dirty="0"/>
              <a:t>Enterprise:</a:t>
            </a:r>
            <a:r>
              <a:rPr lang="en-US" dirty="0"/>
              <a:t>  Used to Account for an operation when it is intended to operate as a business.</a:t>
            </a:r>
          </a:p>
          <a:p>
            <a:r>
              <a:rPr lang="en-US" b="1" u="sng" dirty="0"/>
              <a:t>Internal Service:</a:t>
            </a:r>
            <a:r>
              <a:rPr lang="en-US" dirty="0"/>
              <a:t>  Used to account for the financing of goods or services provided by one department or organizational unit to other units on a cost-reimbursement basis.</a:t>
            </a:r>
          </a:p>
          <a:p>
            <a:r>
              <a:rPr lang="en-US" b="1" u="sng" dirty="0"/>
              <a:t>Trust &amp; Agency:</a:t>
            </a:r>
            <a:r>
              <a:rPr lang="en-US" dirty="0"/>
              <a:t>  Used to account for assets held by the district in a trustee or agency capacity.</a:t>
            </a:r>
          </a:p>
        </p:txBody>
      </p:sp>
    </p:spTree>
    <p:extLst>
      <p:ext uri="{BB962C8B-B14F-4D97-AF65-F5344CB8AC3E}">
        <p14:creationId xmlns:p14="http://schemas.microsoft.com/office/powerpoint/2010/main" val="118080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59FBE-57A2-8610-9E05-669F5219E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05005-0FE2-4886-52DA-FD828BF05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11 – Unrestricted</a:t>
            </a:r>
          </a:p>
          <a:p>
            <a:r>
              <a:rPr lang="en-US" dirty="0"/>
              <a:t>Fund 12 &amp; 13 – Restricted</a:t>
            </a:r>
          </a:p>
        </p:txBody>
      </p:sp>
    </p:spTree>
    <p:extLst>
      <p:ext uri="{BB962C8B-B14F-4D97-AF65-F5344CB8AC3E}">
        <p14:creationId xmlns:p14="http://schemas.microsoft.com/office/powerpoint/2010/main" val="521501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95246-ABB2-FC05-2240-B5D0F048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SPECIAL REVENUE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34053-FBE0-D02E-A8AC-336E68502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31 –Bookstore</a:t>
            </a:r>
          </a:p>
          <a:p>
            <a:r>
              <a:rPr lang="en-US" dirty="0"/>
              <a:t>Fund 33 –Child Development</a:t>
            </a:r>
          </a:p>
        </p:txBody>
      </p:sp>
    </p:spTree>
    <p:extLst>
      <p:ext uri="{BB962C8B-B14F-4D97-AF65-F5344CB8AC3E}">
        <p14:creationId xmlns:p14="http://schemas.microsoft.com/office/powerpoint/2010/main" val="188771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EC40C-FA31-9D99-FD59-C245E79A6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CAPITAL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A7782-591B-826E-9111-C28A394E6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41 –Capital Outlay</a:t>
            </a:r>
          </a:p>
          <a:p>
            <a:r>
              <a:rPr lang="en-US" dirty="0"/>
              <a:t>Fund 44 –Facilities Development</a:t>
            </a:r>
          </a:p>
          <a:p>
            <a:r>
              <a:rPr lang="en-US" dirty="0"/>
              <a:t>Fund 46 –Bond Measure T</a:t>
            </a:r>
          </a:p>
        </p:txBody>
      </p:sp>
    </p:spTree>
    <p:extLst>
      <p:ext uri="{BB962C8B-B14F-4D97-AF65-F5344CB8AC3E}">
        <p14:creationId xmlns:p14="http://schemas.microsoft.com/office/powerpoint/2010/main" val="3697283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C54F8-756E-5670-17B5-B5C07C5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ENTERPRISE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107AE-B720-02F2-9864-921961091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52 –The Grille</a:t>
            </a:r>
          </a:p>
          <a:p>
            <a:r>
              <a:rPr lang="en-US" dirty="0"/>
              <a:t>Fund 55 –Starbucks</a:t>
            </a:r>
          </a:p>
          <a:p>
            <a:r>
              <a:rPr lang="en-US" dirty="0"/>
              <a:t>Fund 46 –Contract Services</a:t>
            </a:r>
          </a:p>
        </p:txBody>
      </p:sp>
    </p:spTree>
    <p:extLst>
      <p:ext uri="{BB962C8B-B14F-4D97-AF65-F5344CB8AC3E}">
        <p14:creationId xmlns:p14="http://schemas.microsoft.com/office/powerpoint/2010/main" val="1332185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85B46-C947-DFF2-26B9-78BEF996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INTERNAL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9EFFD-1779-ED89-AED1-9A155CAC11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61 –Self Insured</a:t>
            </a:r>
          </a:p>
          <a:p>
            <a:r>
              <a:rPr lang="en-US" dirty="0"/>
              <a:t>Fund 62 –Retiree Health Benefits</a:t>
            </a:r>
          </a:p>
          <a:p>
            <a:r>
              <a:rPr lang="en-US" dirty="0"/>
              <a:t>Fund 63 –PARS-Fiduciary Trust Fund</a:t>
            </a:r>
          </a:p>
        </p:txBody>
      </p:sp>
    </p:spTree>
    <p:extLst>
      <p:ext uri="{BB962C8B-B14F-4D97-AF65-F5344CB8AC3E}">
        <p14:creationId xmlns:p14="http://schemas.microsoft.com/office/powerpoint/2010/main" val="3146949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501EE-AAB5-8FA3-74C1-06A5E2159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TRUST and AGENCY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F2349-FE1C-7F23-2941-3061D2B43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 71 –Associated Students</a:t>
            </a:r>
          </a:p>
          <a:p>
            <a:r>
              <a:rPr lang="en-US" dirty="0"/>
              <a:t>Fund 72 –Student Representation Fee Trust</a:t>
            </a:r>
          </a:p>
          <a:p>
            <a:r>
              <a:rPr lang="en-US" dirty="0"/>
              <a:t>Fund 74 –Student Financial Aid Fund</a:t>
            </a:r>
          </a:p>
          <a:p>
            <a:r>
              <a:rPr lang="en-US" dirty="0"/>
              <a:t>Fund 75 –Scholarships, Loan &amp; Trust</a:t>
            </a:r>
          </a:p>
          <a:p>
            <a:r>
              <a:rPr lang="en-US" dirty="0"/>
              <a:t>Fund 79 –Intercollegiate Athletics</a:t>
            </a:r>
          </a:p>
        </p:txBody>
      </p:sp>
    </p:spTree>
    <p:extLst>
      <p:ext uri="{BB962C8B-B14F-4D97-AF65-F5344CB8AC3E}">
        <p14:creationId xmlns:p14="http://schemas.microsoft.com/office/powerpoint/2010/main" val="3755411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1452AA-DC4C-4531-BD9D-7CE941FD6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4022" y="1954638"/>
            <a:ext cx="7039155" cy="44375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91EB7F-1AE4-4000-B35A-6DE9BC02B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FUNDING SOURCES</a:t>
            </a:r>
            <a:br>
              <a:rPr lang="en-US" dirty="0"/>
            </a:br>
            <a:r>
              <a:rPr lang="en-US" sz="2800" dirty="0"/>
              <a:t>(BASED ON FY 26-27 EXPENSE BUDGETS)</a:t>
            </a:r>
            <a:br>
              <a:rPr lang="en-US" sz="2800" dirty="0"/>
            </a:br>
            <a:r>
              <a:rPr lang="en-US" sz="2800" dirty="0"/>
              <a:t>(in Millions)</a:t>
            </a:r>
          </a:p>
        </p:txBody>
      </p:sp>
    </p:spTree>
    <p:extLst>
      <p:ext uri="{BB962C8B-B14F-4D97-AF65-F5344CB8AC3E}">
        <p14:creationId xmlns:p14="http://schemas.microsoft.com/office/powerpoint/2010/main" val="1837949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B39200-69A3-496F-8024-343E3D4CE8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7009" y="1768416"/>
            <a:ext cx="5094350" cy="43213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</a:rPr>
              <a:t>GENERAL RESTRICTED FUND</a:t>
            </a:r>
          </a:p>
          <a:p>
            <a:pPr algn="ctr"/>
            <a:r>
              <a:rPr lang="en-US" sz="1800" b="1" dirty="0">
                <a:solidFill>
                  <a:schemeClr val="bg2"/>
                </a:solidFill>
              </a:rPr>
              <a:t>(funds 12 &amp; 13)</a:t>
            </a:r>
          </a:p>
          <a:p>
            <a:pPr algn="ctr"/>
            <a:r>
              <a:rPr lang="en-US" sz="2800" b="1" dirty="0">
                <a:solidFill>
                  <a:schemeClr val="bg2"/>
                </a:solidFill>
              </a:rPr>
              <a:t>FY 2026-27</a:t>
            </a:r>
          </a:p>
          <a:p>
            <a:pPr algn="ctr"/>
            <a:r>
              <a:rPr lang="en-US" sz="2800" b="1" dirty="0">
                <a:solidFill>
                  <a:schemeClr val="bg2"/>
                </a:solidFill>
              </a:rPr>
              <a:t>EXPENSE BUDGET</a:t>
            </a:r>
          </a:p>
          <a:p>
            <a:pPr algn="ctr"/>
            <a:r>
              <a:rPr lang="en-US" sz="1800" b="1" dirty="0">
                <a:solidFill>
                  <a:schemeClr val="bg2"/>
                </a:solidFill>
              </a:rPr>
              <a:t>(in Millions)</a:t>
            </a:r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6E6CF996-AFA3-46AC-AB02-47290B55D255}"/>
              </a:ext>
            </a:extLst>
          </p:cNvPr>
          <p:cNvGraphicFramePr>
            <a:graphicFrameLocks noGrp="1"/>
          </p:cNvGraphicFramePr>
          <p:nvPr>
            <p:ph type="pic" idx="1"/>
          </p:nvPr>
        </p:nvGraphicFramePr>
        <p:xfrm>
          <a:off x="5357005" y="0"/>
          <a:ext cx="683499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009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B05382-1506-40EE-9080-C7126734DF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5688" y="1746505"/>
            <a:ext cx="7982712" cy="46085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6BA58C8-2A47-4D39-8199-28543E13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737"/>
            <a:ext cx="10515600" cy="1417320"/>
          </a:xfrm>
        </p:spPr>
        <p:txBody>
          <a:bodyPr>
            <a:normAutofit/>
          </a:bodyPr>
          <a:lstStyle/>
          <a:p>
            <a:pPr algn="ctr"/>
            <a:r>
              <a:rPr lang="en-US" sz="3100" dirty="0"/>
              <a:t>GENERAL RESTRICTED FUND (F 12 &amp; 13)</a:t>
            </a:r>
            <a:br>
              <a:rPr lang="en-US" sz="3100" dirty="0"/>
            </a:br>
            <a:r>
              <a:rPr lang="en-US" sz="3100" dirty="0"/>
              <a:t>PARTIAL LIST SHOWN IN DESCENDING ORDER</a:t>
            </a:r>
            <a:br>
              <a:rPr lang="en-US" dirty="0"/>
            </a:br>
            <a:r>
              <a:rPr lang="en-US" sz="2000" dirty="0"/>
              <a:t>[FROM FY 26-27 FINAL BUDGET (pages 4-7)]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28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9DDDC9-CE89-4723-B64C-007463CE8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8362" y="1954638"/>
            <a:ext cx="7504981" cy="427428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E417DC5-3CD5-49D9-966A-EBB0D1B4E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FUND BALANCES</a:t>
            </a:r>
            <a:br>
              <a:rPr lang="en-US" dirty="0"/>
            </a:br>
            <a:r>
              <a:rPr lang="en-US" sz="2700" dirty="0"/>
              <a:t>(in Millions)</a:t>
            </a:r>
            <a:br>
              <a:rPr lang="en-US" dirty="0"/>
            </a:br>
            <a:r>
              <a:rPr lang="en-US" sz="2000" dirty="0"/>
              <a:t>(AS OF JULY 1, 2026)</a:t>
            </a:r>
          </a:p>
        </p:txBody>
      </p:sp>
    </p:spTree>
    <p:extLst>
      <p:ext uri="{BB962C8B-B14F-4D97-AF65-F5344CB8AC3E}">
        <p14:creationId xmlns:p14="http://schemas.microsoft.com/office/powerpoint/2010/main" val="1216694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B4A8A7-69D0-4ECB-9E17-8F94553034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1108" y="1954638"/>
            <a:ext cx="7789654" cy="439440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17FE7E1-9EAF-40F5-B7A2-DE303AB9C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SALARY AND BENEFITS</a:t>
            </a:r>
            <a:br>
              <a:rPr lang="en-US" dirty="0"/>
            </a:br>
            <a:r>
              <a:rPr lang="en-US" dirty="0"/>
              <a:t>General Unrestricted Fund (F11)</a:t>
            </a:r>
            <a:br>
              <a:rPr lang="en-US" dirty="0"/>
            </a:br>
            <a:r>
              <a:rPr lang="en-US" sz="2800" dirty="0"/>
              <a:t>FY 2025-26 Representative Expenditure Distribution</a:t>
            </a:r>
          </a:p>
        </p:txBody>
      </p:sp>
    </p:spTree>
    <p:extLst>
      <p:ext uri="{BB962C8B-B14F-4D97-AF65-F5344CB8AC3E}">
        <p14:creationId xmlns:p14="http://schemas.microsoft.com/office/powerpoint/2010/main" val="3051332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9D5E5-DBC7-433D-B6E6-6BE3C13F1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58520"/>
            <a:ext cx="10434670" cy="616597"/>
          </a:xfrm>
        </p:spPr>
        <p:txBody>
          <a:bodyPr/>
          <a:lstStyle/>
          <a:p>
            <a:pPr algn="ctr"/>
            <a:r>
              <a:rPr lang="en-US" dirty="0"/>
              <a:t>EXAMPLES OF FIXED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2778A-EBF7-4F3F-B972-83D23FFBE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308" y="1915502"/>
            <a:ext cx="4047390" cy="3885517"/>
          </a:xfrm>
        </p:spPr>
        <p:txBody>
          <a:bodyPr>
            <a:normAutofit/>
          </a:bodyPr>
          <a:lstStyle/>
          <a:p>
            <a:r>
              <a:rPr lang="en-US" sz="1600" dirty="0"/>
              <a:t>Legal and Audit </a:t>
            </a:r>
          </a:p>
          <a:p>
            <a:r>
              <a:rPr lang="en-US" sz="1600" dirty="0"/>
              <a:t>US Postage</a:t>
            </a:r>
          </a:p>
          <a:p>
            <a:r>
              <a:rPr lang="en-US" sz="1600" dirty="0"/>
              <a:t>Bad Debt Expense</a:t>
            </a:r>
          </a:p>
          <a:p>
            <a:r>
              <a:rPr lang="en-US" sz="1600" dirty="0"/>
              <a:t>Hazardous Waste Disposal</a:t>
            </a:r>
          </a:p>
          <a:p>
            <a:r>
              <a:rPr lang="en-US" sz="1600" dirty="0"/>
              <a:t>Software </a:t>
            </a:r>
          </a:p>
          <a:p>
            <a:r>
              <a:rPr lang="en-US" sz="1600" dirty="0"/>
              <a:t>Management Information Systems</a:t>
            </a:r>
          </a:p>
          <a:p>
            <a:r>
              <a:rPr lang="en-US" sz="1600" dirty="0"/>
              <a:t>PT Faculty Health Benefits</a:t>
            </a:r>
          </a:p>
          <a:p>
            <a:r>
              <a:rPr lang="en-US" sz="1600" dirty="0"/>
              <a:t>STRS On-Behalf Payments</a:t>
            </a:r>
          </a:p>
          <a:p>
            <a:endParaRPr lang="en-US" sz="1600" dirty="0"/>
          </a:p>
          <a:p>
            <a:endParaRPr lang="en-US" sz="1600" b="0" dirty="0">
              <a:solidFill>
                <a:schemeClr val="tx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A1EE625-77C1-40C7-A740-D11506178765}"/>
              </a:ext>
            </a:extLst>
          </p:cNvPr>
          <p:cNvSpPr txBox="1">
            <a:spLocks/>
          </p:cNvSpPr>
          <p:nvPr/>
        </p:nvSpPr>
        <p:spPr>
          <a:xfrm>
            <a:off x="2941607" y="1915502"/>
            <a:ext cx="3362701" cy="4083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Public Safety Contract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Insurance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Electricity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Gas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Telephone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Water Service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Sewer Service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Trash Collection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Custodial Service Contract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37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Bank Fees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6141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E3DC-FD6E-4050-B3CB-98BDAEB5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8" y="858520"/>
            <a:ext cx="3970865" cy="4571432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GENERAL UNRESTRICTED FUND (F11) </a:t>
            </a:r>
            <a:br>
              <a:rPr lang="en-US" sz="2400" dirty="0"/>
            </a:br>
            <a:r>
              <a:rPr lang="en-US" sz="2800" dirty="0"/>
              <a:t>BUDGET ALLOCATION BY DIVISION</a:t>
            </a:r>
            <a:br>
              <a:rPr lang="en-US" sz="2400" dirty="0"/>
            </a:br>
            <a:r>
              <a:rPr lang="en-US" sz="1800" dirty="0"/>
              <a:t>(FY 2025-26 REPRESENTATIVE BUDGET ALLOCATION)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65E40C-BB05-4451-B645-C41514A745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5732" y="753533"/>
            <a:ext cx="7474573" cy="5469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720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3E3DC-FD6E-4050-B3CB-98BDAEB5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668" y="858520"/>
            <a:ext cx="4052177" cy="457143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GENERAL UNRESTRICTED FUND (F11)</a:t>
            </a:r>
            <a:br>
              <a:rPr lang="en-US" dirty="0"/>
            </a:br>
            <a:r>
              <a:rPr lang="en-US" dirty="0"/>
              <a:t>BUDGET ALLOCATION BY DIVISION</a:t>
            </a:r>
            <a:br>
              <a:rPr lang="en-US" dirty="0"/>
            </a:br>
            <a:r>
              <a:rPr lang="en-US" sz="1800" dirty="0"/>
              <a:t>(FY 2025-26 REPRESENTATIVE BUDGET ALLOCATION)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E7CF15-0578-4DD5-A093-8497027DE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0845" y="858520"/>
            <a:ext cx="7462487" cy="523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415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E4232-7FAF-DACA-D927-6347F132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EEFCE-2E0F-94F5-66AA-357122DE4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06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artnell Presentation Template - no title image - 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Harnell">
      <a:dk1>
        <a:srgbClr val="393939"/>
      </a:dk1>
      <a:lt1>
        <a:srgbClr val="FFFFFF"/>
      </a:lt1>
      <a:dk2>
        <a:srgbClr val="850037"/>
      </a:dk2>
      <a:lt2>
        <a:srgbClr val="E7E6E6"/>
      </a:lt2>
      <a:accent1>
        <a:srgbClr val="42C3C5"/>
      </a:accent1>
      <a:accent2>
        <a:srgbClr val="FCB813"/>
      </a:accent2>
      <a:accent3>
        <a:srgbClr val="A5A5A5"/>
      </a:accent3>
      <a:accent4>
        <a:srgbClr val="F44E38"/>
      </a:accent4>
      <a:accent5>
        <a:srgbClr val="48002E"/>
      </a:accent5>
      <a:accent6>
        <a:srgbClr val="C7D019"/>
      </a:accent6>
      <a:hlink>
        <a:srgbClr val="FCB813"/>
      </a:hlink>
      <a:folHlink>
        <a:srgbClr val="86620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DC1C49B810684AA76B35B6FDCD2512" ma:contentTypeVersion="10" ma:contentTypeDescription="Create a new document." ma:contentTypeScope="" ma:versionID="e3823bedabc0e4b0aa56da86cf9f2dc6">
  <xsd:schema xmlns:xsd="http://www.w3.org/2001/XMLSchema" xmlns:xs="http://www.w3.org/2001/XMLSchema" xmlns:p="http://schemas.microsoft.com/office/2006/metadata/properties" xmlns:ns3="78f4862a-41a1-4989-82ca-5fbccb820e6d" targetNamespace="http://schemas.microsoft.com/office/2006/metadata/properties" ma:root="true" ma:fieldsID="bf4b73de423f3b3efe712065709c5b35" ns3:_="">
    <xsd:import namespace="78f4862a-41a1-4989-82ca-5fbccb820e6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4862a-41a1-4989-82ca-5fbccb820e6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A527F0D-5F30-46E1-9D41-CE4A58830C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6E01CF-2A08-469A-ADC6-E6912D4FE6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4862a-41a1-4989-82ca-5fbccb820e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C178FE-B087-4C71-9619-60DE5D66D538}">
  <ds:schemaRefs>
    <ds:schemaRef ds:uri="http://schemas.microsoft.com/office/2006/metadata/properties"/>
    <ds:schemaRef ds:uri="78f4862a-41a1-4989-82ca-5fbccb820e6d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534</Words>
  <Application>Microsoft Office PowerPoint</Application>
  <PresentationFormat>Widescreen</PresentationFormat>
  <Paragraphs>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Quicksand Bold</vt:lpstr>
      <vt:lpstr>Office Theme</vt:lpstr>
      <vt:lpstr>Hartnell Presentation Template - no title image - final</vt:lpstr>
      <vt:lpstr>1_Office Theme</vt:lpstr>
      <vt:lpstr>Graciano Mendoza David Techaira</vt:lpstr>
      <vt:lpstr>AGENDA</vt:lpstr>
      <vt:lpstr>PowerPoint Presentation</vt:lpstr>
      <vt:lpstr>REGULATORY AND COMPLIANCE REQUIREMENTS</vt:lpstr>
      <vt:lpstr>OVERSIGHT </vt:lpstr>
      <vt:lpstr>PowerPoint Presentation</vt:lpstr>
      <vt:lpstr>FUND TYPES</vt:lpstr>
      <vt:lpstr>GENERAL FUND</vt:lpstr>
      <vt:lpstr>SPECIAL REVENUE</vt:lpstr>
      <vt:lpstr>CAPITAL PROJECTS</vt:lpstr>
      <vt:lpstr>ENTERPRISE</vt:lpstr>
      <vt:lpstr>INTERNAL SERVICES</vt:lpstr>
      <vt:lpstr>TRUST and AGENCY</vt:lpstr>
      <vt:lpstr>FUNDING SOURCES (BASED ON FY 26-27 EXPENSE BUDGETS) (in Millions)</vt:lpstr>
      <vt:lpstr>PowerPoint Presentation</vt:lpstr>
      <vt:lpstr>GENERAL RESTRICTED FUND (F 12 &amp; 13) PARTIAL LIST SHOWN IN DESCENDING ORDER [FROM FY 26-27 FINAL BUDGET (pages 4-7)]</vt:lpstr>
      <vt:lpstr>FUND BALANCES (in Millions) (AS OF JULY 1, 2026)</vt:lpstr>
      <vt:lpstr>SALARY AND BENEFITS General Unrestricted Fund (F11) FY 2025-26 Representative Expenditure Distribution</vt:lpstr>
      <vt:lpstr>EXAMPLES OF FIXED COSTS</vt:lpstr>
      <vt:lpstr>GENERAL UNRESTRICTED FUND (F11)  BUDGET ALLOCATION BY DIVISION (FY 2025-26 REPRESENTATIVE BUDGET ALLOCATION)   </vt:lpstr>
      <vt:lpstr>GENERAL UNRESTRICTED FUND (F11) BUDGET ALLOCATION BY DIVISION (FY 2025-26 REPRESENTATIVE BUDGET ALLOCATION)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Mendoza, Graciano</dc:creator>
  <cp:lastModifiedBy>Graciano Mendoza</cp:lastModifiedBy>
  <cp:revision>9</cp:revision>
  <cp:lastPrinted>2023-11-02T19:46:15Z</cp:lastPrinted>
  <dcterms:created xsi:type="dcterms:W3CDTF">2023-10-28T19:39:36Z</dcterms:created>
  <dcterms:modified xsi:type="dcterms:W3CDTF">2026-09-30T16:06:07Z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0x0101005EDC1C49B810684AA76B35B6FDCD2512</vt:lpwstr>
  </property>
</Properties>
</file>