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47EAB8-E103-4FEC-BD51-8E660A3CF568}"/>
              </a:ext>
            </a:extLst>
          </p:cNvPr>
          <p:cNvSpPr/>
          <p:nvPr/>
        </p:nvSpPr>
        <p:spPr>
          <a:xfrm>
            <a:off x="665823" y="966522"/>
            <a:ext cx="9729927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ea typeface="Arial" panose="020B0604020202020204" pitchFamily="34" charset="0"/>
              </a:rPr>
              <a:t>Hartnell College is dedicated to providing student-centered decision making in all we do. The Four Pillars of Guided Pathways direct all initiatives: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Arial" panose="020B0604020202020204" pitchFamily="34" charset="0"/>
              </a:rPr>
              <a:t>How can we contribute to creating clear curricular pathways for students leading to employment and further education?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Arial" panose="020B0604020202020204" pitchFamily="34" charset="0"/>
              </a:rPr>
              <a:t>How can we help students choose and enter their pathway?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Arial" panose="020B0604020202020204" pitchFamily="34" charset="0"/>
              </a:rPr>
              <a:t>How can we foster an environment where students stay on their path?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Arial" panose="020B0604020202020204" pitchFamily="34" charset="0"/>
                <a:ea typeface="Arial" panose="020B0604020202020204" pitchFamily="34" charset="0"/>
              </a:rPr>
              <a:t>How can we ensure that learning is happening with intentional outcomes?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85377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</TotalTime>
  <Words>78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Trebuchet MS</vt:lpstr>
      <vt:lpstr>Berlin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Offcampus</dc:creator>
  <cp:lastModifiedBy>Offcampus</cp:lastModifiedBy>
  <cp:revision>1</cp:revision>
  <dcterms:created xsi:type="dcterms:W3CDTF">2023-04-19T21:44:31Z</dcterms:created>
  <dcterms:modified xsi:type="dcterms:W3CDTF">2023-04-19T21:46:35Z</dcterms:modified>
</cp:coreProperties>
</file>